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940D8C-30EA-8F69-6964-C2859E869F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5401507-C599-61F7-13B2-57A4CB4DD7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DA63ECD-F6CC-BAA7-8039-0BD02A862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0D7A-8EE1-478C-B99D-FEDBAE6A8D02}" type="datetimeFigureOut">
              <a:rPr lang="nl-NL" smtClean="0"/>
              <a:t>24-7-2025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2ED9A9-50F0-9610-E27E-3D2EA804D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FB80A8B-8EB6-53AC-9124-8B53ED9F9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8DF7-1220-45A6-B036-A9239B8ABB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8630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3731CC-7086-1A2E-1022-50A334FC0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975032A-CFB1-8200-AE8D-AF05AD7CF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8286351-E072-73A0-F615-37E6E8C56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0D7A-8EE1-478C-B99D-FEDBAE6A8D02}" type="datetimeFigureOut">
              <a:rPr lang="nl-NL" smtClean="0"/>
              <a:t>24-7-2025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D975579-9ED3-B352-E6FA-8CBEC0FC7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68CEC8E-24B6-1DB6-A96A-BCA416128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8DF7-1220-45A6-B036-A9239B8ABB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491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0493298-B084-F21D-2276-7A474E8037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FC3F3FE-1DD8-3C78-86D7-1D37E7AA89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C7FB4C3-31DB-DEDE-9DBD-A8222DC2E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0D7A-8EE1-478C-B99D-FEDBAE6A8D02}" type="datetimeFigureOut">
              <a:rPr lang="nl-NL" smtClean="0"/>
              <a:t>24-7-2025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19ABBD7-2CC2-6168-218E-7D85E6CE7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D8AE8D5-EC77-310E-F8EF-237BE0B0C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8DF7-1220-45A6-B036-A9239B8ABB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2248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D2C514-4AC3-8883-C3C2-3C5986147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5D1CA1-9BC5-A0AC-F79A-2D1212FEC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8E8E2C7-1301-BF8B-44F7-14184044F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0D7A-8EE1-478C-B99D-FEDBAE6A8D02}" type="datetimeFigureOut">
              <a:rPr lang="nl-NL" smtClean="0"/>
              <a:t>24-7-2025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885D183-BAAF-47D8-FE72-E872ADCB8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7F8D2C5-3472-40F6-BA50-8AAF7E36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8DF7-1220-45A6-B036-A9239B8ABB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5900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3F0119-110A-9EBD-ABAE-DBE23505E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1A1C6ED-5D18-52DF-A548-3FE08B971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EC44F4F-DD01-6570-1400-4520ADA80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0D7A-8EE1-478C-B99D-FEDBAE6A8D02}" type="datetimeFigureOut">
              <a:rPr lang="nl-NL" smtClean="0"/>
              <a:t>24-7-2025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8A14B01-6886-F3D0-E6D0-419016FC3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5A08222-EEC4-264B-3AF1-AC6ED2D35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8DF7-1220-45A6-B036-A9239B8ABB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9835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005118-24AB-5A20-C28D-D6B03812E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9165577-66AD-43E1-28E5-2110206472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7F5357D-5AA7-1AD2-7FBF-FC897970E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649879C-126E-567F-1F74-DE1B40A89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0D7A-8EE1-478C-B99D-FEDBAE6A8D02}" type="datetimeFigureOut">
              <a:rPr lang="nl-NL" smtClean="0"/>
              <a:t>24-7-2025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708F567-84C5-F69D-DEBE-F86C0BE35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9A748AE-3AA6-E39D-ED46-8B2818E2A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8DF7-1220-45A6-B036-A9239B8ABB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0676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79EB2C-11E3-7B6B-E2DC-9B5B52BAF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457FB18-1FC5-AB07-D48A-986A22A86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2B1DA2C-D592-1897-1BF6-57D4A8A6B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EA272B0-2F22-99D1-0EF0-CE03796D38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DEC682B-8361-46ED-2F09-D8C284E7CB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484B0AE-1037-7B38-1FF5-CF0711E3F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0D7A-8EE1-478C-B99D-FEDBAE6A8D02}" type="datetimeFigureOut">
              <a:rPr lang="nl-NL" smtClean="0"/>
              <a:t>24-7-2025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00A9065-BE1B-19D9-0BD7-0F4108C61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00ABC2F-B671-0498-94F0-C6EBC9EC6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8DF7-1220-45A6-B036-A9239B8ABB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875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3A9207-D9D3-6F64-8FDC-7C8F3FFDD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A1A3202-7D8D-E10F-F950-253B9BD31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0D7A-8EE1-478C-B99D-FEDBAE6A8D02}" type="datetimeFigureOut">
              <a:rPr lang="nl-NL" smtClean="0"/>
              <a:t>24-7-2025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A42DEA6-D7D5-1E2A-ADD5-B31534058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F99BD82-208F-985A-913B-F36140DA2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8DF7-1220-45A6-B036-A9239B8ABB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8357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1207A14-215B-5EE0-96D6-E3BC0923E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0D7A-8EE1-478C-B99D-FEDBAE6A8D02}" type="datetimeFigureOut">
              <a:rPr lang="nl-NL" smtClean="0"/>
              <a:t>24-7-2025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E439C98-6A58-E0F4-DA2E-521FA1E84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6A0E7F6-BC80-8681-44E1-5D4DC0D87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8DF7-1220-45A6-B036-A9239B8ABB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85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2A7FBA-C059-C42E-5A0F-287742760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D83976-86CB-A22D-FBE3-DD09430DC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74B53FD-11DD-3925-7557-988B44E329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3CDF152-D6C2-D633-5DFE-57D2AE925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0D7A-8EE1-478C-B99D-FEDBAE6A8D02}" type="datetimeFigureOut">
              <a:rPr lang="nl-NL" smtClean="0"/>
              <a:t>24-7-2025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BF8597E-7B85-CFD3-9B88-252B921E6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DB9F2A6-CD70-3723-ABE4-A1A2858C0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8DF7-1220-45A6-B036-A9239B8ABB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1581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7C9C99-9A48-ADE4-1FF8-567A3BC02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B66E431-30B3-16D7-F1BA-EF05F15F40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EBC2E37-F131-85A4-A959-8A09C9226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F533351-43EE-2083-EF89-81F742C05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0D7A-8EE1-478C-B99D-FEDBAE6A8D02}" type="datetimeFigureOut">
              <a:rPr lang="nl-NL" smtClean="0"/>
              <a:t>24-7-2025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BDAE827-B44E-82D9-9325-8365839EF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D7AC4E0-BAF4-E679-781F-9EAC03216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8DF7-1220-45A6-B036-A9239B8ABB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6980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8AE456F-125B-27B3-DADD-A5200F9F6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B60FA64-08EC-2394-95B4-15A718998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DBCB1CB-1ED6-7A65-7A66-18A252D33F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B60D7A-8EE1-478C-B99D-FEDBAE6A8D02}" type="datetimeFigureOut">
              <a:rPr lang="nl-NL" smtClean="0"/>
              <a:t>24-7-2025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1702D7-82DD-2189-1A43-9E52D237EA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C73981C-1C16-6E20-959E-E4DC913A37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D28DF7-1220-45A6-B036-A9239B8ABB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809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CD4459A6-6D5C-B30A-EFB0-160A19CC337F}"/>
              </a:ext>
            </a:extLst>
          </p:cNvPr>
          <p:cNvSpPr/>
          <p:nvPr/>
        </p:nvSpPr>
        <p:spPr>
          <a:xfrm>
            <a:off x="2668780" y="1703975"/>
            <a:ext cx="6866053" cy="841475"/>
          </a:xfrm>
          <a:prstGeom prst="rect">
            <a:avLst/>
          </a:prstGeom>
          <a:solidFill>
            <a:srgbClr val="F5F9ED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435490572">
                  <a:custGeom>
                    <a:avLst/>
                    <a:gdLst>
                      <a:gd name="connsiteX0" fmla="*/ 0 w 6866053"/>
                      <a:gd name="connsiteY0" fmla="*/ 0 h 841475"/>
                      <a:gd name="connsiteX1" fmla="*/ 480624 w 6866053"/>
                      <a:gd name="connsiteY1" fmla="*/ 0 h 841475"/>
                      <a:gd name="connsiteX2" fmla="*/ 1304550 w 6866053"/>
                      <a:gd name="connsiteY2" fmla="*/ 0 h 841475"/>
                      <a:gd name="connsiteX3" fmla="*/ 1785174 w 6866053"/>
                      <a:gd name="connsiteY3" fmla="*/ 0 h 841475"/>
                      <a:gd name="connsiteX4" fmla="*/ 2403119 w 6866053"/>
                      <a:gd name="connsiteY4" fmla="*/ 0 h 841475"/>
                      <a:gd name="connsiteX5" fmla="*/ 3158384 w 6866053"/>
                      <a:gd name="connsiteY5" fmla="*/ 0 h 841475"/>
                      <a:gd name="connsiteX6" fmla="*/ 3776329 w 6866053"/>
                      <a:gd name="connsiteY6" fmla="*/ 0 h 841475"/>
                      <a:gd name="connsiteX7" fmla="*/ 4462934 w 6866053"/>
                      <a:gd name="connsiteY7" fmla="*/ 0 h 841475"/>
                      <a:gd name="connsiteX8" fmla="*/ 5080879 w 6866053"/>
                      <a:gd name="connsiteY8" fmla="*/ 0 h 841475"/>
                      <a:gd name="connsiteX9" fmla="*/ 5698824 w 6866053"/>
                      <a:gd name="connsiteY9" fmla="*/ 0 h 841475"/>
                      <a:gd name="connsiteX10" fmla="*/ 6248108 w 6866053"/>
                      <a:gd name="connsiteY10" fmla="*/ 0 h 841475"/>
                      <a:gd name="connsiteX11" fmla="*/ 6866053 w 6866053"/>
                      <a:gd name="connsiteY11" fmla="*/ 0 h 841475"/>
                      <a:gd name="connsiteX12" fmla="*/ 6866053 w 6866053"/>
                      <a:gd name="connsiteY12" fmla="*/ 420738 h 841475"/>
                      <a:gd name="connsiteX13" fmla="*/ 6866053 w 6866053"/>
                      <a:gd name="connsiteY13" fmla="*/ 841475 h 841475"/>
                      <a:gd name="connsiteX14" fmla="*/ 6179448 w 6866053"/>
                      <a:gd name="connsiteY14" fmla="*/ 841475 h 841475"/>
                      <a:gd name="connsiteX15" fmla="*/ 5355521 w 6866053"/>
                      <a:gd name="connsiteY15" fmla="*/ 841475 h 841475"/>
                      <a:gd name="connsiteX16" fmla="*/ 4668916 w 6866053"/>
                      <a:gd name="connsiteY16" fmla="*/ 841475 h 841475"/>
                      <a:gd name="connsiteX17" fmla="*/ 4050971 w 6866053"/>
                      <a:gd name="connsiteY17" fmla="*/ 841475 h 841475"/>
                      <a:gd name="connsiteX18" fmla="*/ 3295705 w 6866053"/>
                      <a:gd name="connsiteY18" fmla="*/ 841475 h 841475"/>
                      <a:gd name="connsiteX19" fmla="*/ 2540440 w 6866053"/>
                      <a:gd name="connsiteY19" fmla="*/ 841475 h 841475"/>
                      <a:gd name="connsiteX20" fmla="*/ 2059816 w 6866053"/>
                      <a:gd name="connsiteY20" fmla="*/ 841475 h 841475"/>
                      <a:gd name="connsiteX21" fmla="*/ 1373211 w 6866053"/>
                      <a:gd name="connsiteY21" fmla="*/ 841475 h 841475"/>
                      <a:gd name="connsiteX22" fmla="*/ 686605 w 6866053"/>
                      <a:gd name="connsiteY22" fmla="*/ 841475 h 841475"/>
                      <a:gd name="connsiteX23" fmla="*/ 0 w 6866053"/>
                      <a:gd name="connsiteY23" fmla="*/ 841475 h 841475"/>
                      <a:gd name="connsiteX24" fmla="*/ 0 w 6866053"/>
                      <a:gd name="connsiteY24" fmla="*/ 437567 h 841475"/>
                      <a:gd name="connsiteX25" fmla="*/ 0 w 6866053"/>
                      <a:gd name="connsiteY25" fmla="*/ 0 h 8414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</a:cxnLst>
                    <a:rect l="l" t="t" r="r" b="b"/>
                    <a:pathLst>
                      <a:path w="6866053" h="841475" fill="none" extrusionOk="0">
                        <a:moveTo>
                          <a:pt x="0" y="0"/>
                        </a:moveTo>
                        <a:cubicBezTo>
                          <a:pt x="101854" y="-597"/>
                          <a:pt x="303419" y="-15097"/>
                          <a:pt x="480624" y="0"/>
                        </a:cubicBezTo>
                        <a:cubicBezTo>
                          <a:pt x="657829" y="15097"/>
                          <a:pt x="1135444" y="20003"/>
                          <a:pt x="1304550" y="0"/>
                        </a:cubicBezTo>
                        <a:cubicBezTo>
                          <a:pt x="1473656" y="-20003"/>
                          <a:pt x="1584546" y="-257"/>
                          <a:pt x="1785174" y="0"/>
                        </a:cubicBezTo>
                        <a:cubicBezTo>
                          <a:pt x="1985802" y="257"/>
                          <a:pt x="2208199" y="8522"/>
                          <a:pt x="2403119" y="0"/>
                        </a:cubicBezTo>
                        <a:cubicBezTo>
                          <a:pt x="2598039" y="-8522"/>
                          <a:pt x="2793269" y="4554"/>
                          <a:pt x="3158384" y="0"/>
                        </a:cubicBezTo>
                        <a:cubicBezTo>
                          <a:pt x="3523500" y="-4554"/>
                          <a:pt x="3570649" y="-9823"/>
                          <a:pt x="3776329" y="0"/>
                        </a:cubicBezTo>
                        <a:cubicBezTo>
                          <a:pt x="3982010" y="9823"/>
                          <a:pt x="4190864" y="11010"/>
                          <a:pt x="4462934" y="0"/>
                        </a:cubicBezTo>
                        <a:cubicBezTo>
                          <a:pt x="4735005" y="-11010"/>
                          <a:pt x="4844786" y="19309"/>
                          <a:pt x="5080879" y="0"/>
                        </a:cubicBezTo>
                        <a:cubicBezTo>
                          <a:pt x="5316973" y="-19309"/>
                          <a:pt x="5530793" y="-10331"/>
                          <a:pt x="5698824" y="0"/>
                        </a:cubicBezTo>
                        <a:cubicBezTo>
                          <a:pt x="5866856" y="10331"/>
                          <a:pt x="6066084" y="15258"/>
                          <a:pt x="6248108" y="0"/>
                        </a:cubicBezTo>
                        <a:cubicBezTo>
                          <a:pt x="6430132" y="-15258"/>
                          <a:pt x="6621836" y="4350"/>
                          <a:pt x="6866053" y="0"/>
                        </a:cubicBezTo>
                        <a:cubicBezTo>
                          <a:pt x="6847878" y="158821"/>
                          <a:pt x="6849990" y="287766"/>
                          <a:pt x="6866053" y="420738"/>
                        </a:cubicBezTo>
                        <a:cubicBezTo>
                          <a:pt x="6882116" y="553710"/>
                          <a:pt x="6850895" y="671222"/>
                          <a:pt x="6866053" y="841475"/>
                        </a:cubicBezTo>
                        <a:cubicBezTo>
                          <a:pt x="6638882" y="816949"/>
                          <a:pt x="6345618" y="812733"/>
                          <a:pt x="6179448" y="841475"/>
                        </a:cubicBezTo>
                        <a:cubicBezTo>
                          <a:pt x="6013278" y="870217"/>
                          <a:pt x="5692186" y="838724"/>
                          <a:pt x="5355521" y="841475"/>
                        </a:cubicBezTo>
                        <a:cubicBezTo>
                          <a:pt x="5018856" y="844226"/>
                          <a:pt x="4822006" y="871481"/>
                          <a:pt x="4668916" y="841475"/>
                        </a:cubicBezTo>
                        <a:cubicBezTo>
                          <a:pt x="4515826" y="811469"/>
                          <a:pt x="4316080" y="814881"/>
                          <a:pt x="4050971" y="841475"/>
                        </a:cubicBezTo>
                        <a:cubicBezTo>
                          <a:pt x="3785862" y="868069"/>
                          <a:pt x="3563707" y="841260"/>
                          <a:pt x="3295705" y="841475"/>
                        </a:cubicBezTo>
                        <a:cubicBezTo>
                          <a:pt x="3027703" y="841690"/>
                          <a:pt x="2881302" y="862254"/>
                          <a:pt x="2540440" y="841475"/>
                        </a:cubicBezTo>
                        <a:cubicBezTo>
                          <a:pt x="2199578" y="820696"/>
                          <a:pt x="2197626" y="840773"/>
                          <a:pt x="2059816" y="841475"/>
                        </a:cubicBezTo>
                        <a:cubicBezTo>
                          <a:pt x="1922006" y="842177"/>
                          <a:pt x="1542365" y="846601"/>
                          <a:pt x="1373211" y="841475"/>
                        </a:cubicBezTo>
                        <a:cubicBezTo>
                          <a:pt x="1204058" y="836349"/>
                          <a:pt x="871345" y="853396"/>
                          <a:pt x="686605" y="841475"/>
                        </a:cubicBezTo>
                        <a:cubicBezTo>
                          <a:pt x="501865" y="829554"/>
                          <a:pt x="266521" y="875158"/>
                          <a:pt x="0" y="841475"/>
                        </a:cubicBezTo>
                        <a:cubicBezTo>
                          <a:pt x="-10999" y="708104"/>
                          <a:pt x="11516" y="626796"/>
                          <a:pt x="0" y="437567"/>
                        </a:cubicBezTo>
                        <a:cubicBezTo>
                          <a:pt x="-11516" y="248338"/>
                          <a:pt x="-10375" y="213669"/>
                          <a:pt x="0" y="0"/>
                        </a:cubicBezTo>
                        <a:close/>
                      </a:path>
                      <a:path w="6866053" h="841475" stroke="0" extrusionOk="0">
                        <a:moveTo>
                          <a:pt x="0" y="0"/>
                        </a:moveTo>
                        <a:cubicBezTo>
                          <a:pt x="161262" y="-16776"/>
                          <a:pt x="368394" y="28327"/>
                          <a:pt x="686605" y="0"/>
                        </a:cubicBezTo>
                        <a:cubicBezTo>
                          <a:pt x="1004816" y="-28327"/>
                          <a:pt x="1248849" y="30089"/>
                          <a:pt x="1441871" y="0"/>
                        </a:cubicBezTo>
                        <a:cubicBezTo>
                          <a:pt x="1634893" y="-30089"/>
                          <a:pt x="1857976" y="13122"/>
                          <a:pt x="2265797" y="0"/>
                        </a:cubicBezTo>
                        <a:cubicBezTo>
                          <a:pt x="2673618" y="-13122"/>
                          <a:pt x="2613369" y="26270"/>
                          <a:pt x="2952403" y="0"/>
                        </a:cubicBezTo>
                        <a:cubicBezTo>
                          <a:pt x="3291437" y="-26270"/>
                          <a:pt x="3353750" y="28690"/>
                          <a:pt x="3570348" y="0"/>
                        </a:cubicBezTo>
                        <a:cubicBezTo>
                          <a:pt x="3786946" y="-28690"/>
                          <a:pt x="3990852" y="-20502"/>
                          <a:pt x="4394274" y="0"/>
                        </a:cubicBezTo>
                        <a:cubicBezTo>
                          <a:pt x="4797696" y="20502"/>
                          <a:pt x="4752570" y="-12372"/>
                          <a:pt x="5012219" y="0"/>
                        </a:cubicBezTo>
                        <a:cubicBezTo>
                          <a:pt x="5271868" y="12372"/>
                          <a:pt x="5353300" y="-8356"/>
                          <a:pt x="5561503" y="0"/>
                        </a:cubicBezTo>
                        <a:cubicBezTo>
                          <a:pt x="5769706" y="8356"/>
                          <a:pt x="5886745" y="15260"/>
                          <a:pt x="6110787" y="0"/>
                        </a:cubicBezTo>
                        <a:cubicBezTo>
                          <a:pt x="6334829" y="-15260"/>
                          <a:pt x="6699913" y="30367"/>
                          <a:pt x="6866053" y="0"/>
                        </a:cubicBezTo>
                        <a:cubicBezTo>
                          <a:pt x="6876269" y="150212"/>
                          <a:pt x="6876887" y="268361"/>
                          <a:pt x="6866053" y="403908"/>
                        </a:cubicBezTo>
                        <a:cubicBezTo>
                          <a:pt x="6855219" y="539455"/>
                          <a:pt x="6859010" y="701012"/>
                          <a:pt x="6866053" y="841475"/>
                        </a:cubicBezTo>
                        <a:cubicBezTo>
                          <a:pt x="6650817" y="853018"/>
                          <a:pt x="6497709" y="823045"/>
                          <a:pt x="6248108" y="841475"/>
                        </a:cubicBezTo>
                        <a:cubicBezTo>
                          <a:pt x="5998508" y="859905"/>
                          <a:pt x="5793417" y="864518"/>
                          <a:pt x="5561503" y="841475"/>
                        </a:cubicBezTo>
                        <a:cubicBezTo>
                          <a:pt x="5329589" y="818432"/>
                          <a:pt x="5039937" y="840908"/>
                          <a:pt x="4737577" y="841475"/>
                        </a:cubicBezTo>
                        <a:cubicBezTo>
                          <a:pt x="4435217" y="842042"/>
                          <a:pt x="4384499" y="820983"/>
                          <a:pt x="4050971" y="841475"/>
                        </a:cubicBezTo>
                        <a:cubicBezTo>
                          <a:pt x="3717443" y="861967"/>
                          <a:pt x="3767114" y="835128"/>
                          <a:pt x="3570348" y="841475"/>
                        </a:cubicBezTo>
                        <a:cubicBezTo>
                          <a:pt x="3373582" y="847822"/>
                          <a:pt x="3028724" y="832971"/>
                          <a:pt x="2815082" y="841475"/>
                        </a:cubicBezTo>
                        <a:cubicBezTo>
                          <a:pt x="2601440" y="849979"/>
                          <a:pt x="2456103" y="829285"/>
                          <a:pt x="2265797" y="841475"/>
                        </a:cubicBezTo>
                        <a:cubicBezTo>
                          <a:pt x="2075492" y="853665"/>
                          <a:pt x="1988960" y="827083"/>
                          <a:pt x="1785174" y="841475"/>
                        </a:cubicBezTo>
                        <a:cubicBezTo>
                          <a:pt x="1581388" y="855867"/>
                          <a:pt x="1324235" y="855546"/>
                          <a:pt x="1098568" y="841475"/>
                        </a:cubicBezTo>
                        <a:cubicBezTo>
                          <a:pt x="872901" y="827404"/>
                          <a:pt x="292037" y="864906"/>
                          <a:pt x="0" y="841475"/>
                        </a:cubicBezTo>
                        <a:cubicBezTo>
                          <a:pt x="4934" y="742974"/>
                          <a:pt x="15925" y="638369"/>
                          <a:pt x="0" y="437567"/>
                        </a:cubicBezTo>
                        <a:cubicBezTo>
                          <a:pt x="-15925" y="236765"/>
                          <a:pt x="-16523" y="17492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646A1327-DDCB-4180-2B00-902715F00DAD}"/>
              </a:ext>
            </a:extLst>
          </p:cNvPr>
          <p:cNvSpPr/>
          <p:nvPr/>
        </p:nvSpPr>
        <p:spPr>
          <a:xfrm>
            <a:off x="2665690" y="2553917"/>
            <a:ext cx="6869142" cy="950892"/>
          </a:xfrm>
          <a:prstGeom prst="rect">
            <a:avLst/>
          </a:prstGeom>
          <a:solidFill>
            <a:srgbClr val="D9E8BE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955488218">
                  <a:custGeom>
                    <a:avLst/>
                    <a:gdLst>
                      <a:gd name="connsiteX0" fmla="*/ 0 w 6869142"/>
                      <a:gd name="connsiteY0" fmla="*/ 0 h 950892"/>
                      <a:gd name="connsiteX1" fmla="*/ 755606 w 6869142"/>
                      <a:gd name="connsiteY1" fmla="*/ 0 h 950892"/>
                      <a:gd name="connsiteX2" fmla="*/ 1511211 w 6869142"/>
                      <a:gd name="connsiteY2" fmla="*/ 0 h 950892"/>
                      <a:gd name="connsiteX3" fmla="*/ 2198125 w 6869142"/>
                      <a:gd name="connsiteY3" fmla="*/ 0 h 950892"/>
                      <a:gd name="connsiteX4" fmla="*/ 2678965 w 6869142"/>
                      <a:gd name="connsiteY4" fmla="*/ 0 h 950892"/>
                      <a:gd name="connsiteX5" fmla="*/ 3434571 w 6869142"/>
                      <a:gd name="connsiteY5" fmla="*/ 0 h 950892"/>
                      <a:gd name="connsiteX6" fmla="*/ 4258868 w 6869142"/>
                      <a:gd name="connsiteY6" fmla="*/ 0 h 950892"/>
                      <a:gd name="connsiteX7" fmla="*/ 4877091 w 6869142"/>
                      <a:gd name="connsiteY7" fmla="*/ 0 h 950892"/>
                      <a:gd name="connsiteX8" fmla="*/ 5495314 w 6869142"/>
                      <a:gd name="connsiteY8" fmla="*/ 0 h 950892"/>
                      <a:gd name="connsiteX9" fmla="*/ 6869142 w 6869142"/>
                      <a:gd name="connsiteY9" fmla="*/ 0 h 950892"/>
                      <a:gd name="connsiteX10" fmla="*/ 6869142 w 6869142"/>
                      <a:gd name="connsiteY10" fmla="*/ 456428 h 950892"/>
                      <a:gd name="connsiteX11" fmla="*/ 6869142 w 6869142"/>
                      <a:gd name="connsiteY11" fmla="*/ 950892 h 950892"/>
                      <a:gd name="connsiteX12" fmla="*/ 6250919 w 6869142"/>
                      <a:gd name="connsiteY12" fmla="*/ 950892 h 950892"/>
                      <a:gd name="connsiteX13" fmla="*/ 5632696 w 6869142"/>
                      <a:gd name="connsiteY13" fmla="*/ 950892 h 950892"/>
                      <a:gd name="connsiteX14" fmla="*/ 5083165 w 6869142"/>
                      <a:gd name="connsiteY14" fmla="*/ 950892 h 950892"/>
                      <a:gd name="connsiteX15" fmla="*/ 4258868 w 6869142"/>
                      <a:gd name="connsiteY15" fmla="*/ 950892 h 950892"/>
                      <a:gd name="connsiteX16" fmla="*/ 3778028 w 6869142"/>
                      <a:gd name="connsiteY16" fmla="*/ 950892 h 950892"/>
                      <a:gd name="connsiteX17" fmla="*/ 3228497 w 6869142"/>
                      <a:gd name="connsiteY17" fmla="*/ 950892 h 950892"/>
                      <a:gd name="connsiteX18" fmla="*/ 2472891 w 6869142"/>
                      <a:gd name="connsiteY18" fmla="*/ 950892 h 950892"/>
                      <a:gd name="connsiteX19" fmla="*/ 1785977 w 6869142"/>
                      <a:gd name="connsiteY19" fmla="*/ 950892 h 950892"/>
                      <a:gd name="connsiteX20" fmla="*/ 1305137 w 6869142"/>
                      <a:gd name="connsiteY20" fmla="*/ 950892 h 950892"/>
                      <a:gd name="connsiteX21" fmla="*/ 0 w 6869142"/>
                      <a:gd name="connsiteY21" fmla="*/ 950892 h 950892"/>
                      <a:gd name="connsiteX22" fmla="*/ 0 w 6869142"/>
                      <a:gd name="connsiteY22" fmla="*/ 484955 h 950892"/>
                      <a:gd name="connsiteX23" fmla="*/ 0 w 6869142"/>
                      <a:gd name="connsiteY23" fmla="*/ 0 h 9508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</a:cxnLst>
                    <a:rect l="l" t="t" r="r" b="b"/>
                    <a:pathLst>
                      <a:path w="6869142" h="950892" fill="none" extrusionOk="0">
                        <a:moveTo>
                          <a:pt x="0" y="0"/>
                        </a:moveTo>
                        <a:cubicBezTo>
                          <a:pt x="227029" y="9708"/>
                          <a:pt x="506371" y="28948"/>
                          <a:pt x="755606" y="0"/>
                        </a:cubicBezTo>
                        <a:cubicBezTo>
                          <a:pt x="1004841" y="-28948"/>
                          <a:pt x="1305536" y="-17007"/>
                          <a:pt x="1511211" y="0"/>
                        </a:cubicBezTo>
                        <a:cubicBezTo>
                          <a:pt x="1716886" y="17007"/>
                          <a:pt x="1936848" y="-16246"/>
                          <a:pt x="2198125" y="0"/>
                        </a:cubicBezTo>
                        <a:cubicBezTo>
                          <a:pt x="2459402" y="16246"/>
                          <a:pt x="2560907" y="14802"/>
                          <a:pt x="2678965" y="0"/>
                        </a:cubicBezTo>
                        <a:cubicBezTo>
                          <a:pt x="2797023" y="-14802"/>
                          <a:pt x="3058824" y="15653"/>
                          <a:pt x="3434571" y="0"/>
                        </a:cubicBezTo>
                        <a:cubicBezTo>
                          <a:pt x="3810318" y="-15653"/>
                          <a:pt x="3913481" y="-4680"/>
                          <a:pt x="4258868" y="0"/>
                        </a:cubicBezTo>
                        <a:cubicBezTo>
                          <a:pt x="4604255" y="4680"/>
                          <a:pt x="4578825" y="-14893"/>
                          <a:pt x="4877091" y="0"/>
                        </a:cubicBezTo>
                        <a:cubicBezTo>
                          <a:pt x="5175357" y="14893"/>
                          <a:pt x="5340380" y="7857"/>
                          <a:pt x="5495314" y="0"/>
                        </a:cubicBezTo>
                        <a:cubicBezTo>
                          <a:pt x="5650248" y="-7857"/>
                          <a:pt x="6242600" y="-16549"/>
                          <a:pt x="6869142" y="0"/>
                        </a:cubicBezTo>
                        <a:cubicBezTo>
                          <a:pt x="6867816" y="171336"/>
                          <a:pt x="6855055" y="253502"/>
                          <a:pt x="6869142" y="456428"/>
                        </a:cubicBezTo>
                        <a:cubicBezTo>
                          <a:pt x="6883229" y="659354"/>
                          <a:pt x="6861031" y="795641"/>
                          <a:pt x="6869142" y="950892"/>
                        </a:cubicBezTo>
                        <a:cubicBezTo>
                          <a:pt x="6579519" y="971641"/>
                          <a:pt x="6504337" y="972323"/>
                          <a:pt x="6250919" y="950892"/>
                        </a:cubicBezTo>
                        <a:cubicBezTo>
                          <a:pt x="5997501" y="929461"/>
                          <a:pt x="5917103" y="974820"/>
                          <a:pt x="5632696" y="950892"/>
                        </a:cubicBezTo>
                        <a:cubicBezTo>
                          <a:pt x="5348289" y="926964"/>
                          <a:pt x="5281717" y="957970"/>
                          <a:pt x="5083165" y="950892"/>
                        </a:cubicBezTo>
                        <a:cubicBezTo>
                          <a:pt x="4884613" y="943814"/>
                          <a:pt x="4659111" y="909945"/>
                          <a:pt x="4258868" y="950892"/>
                        </a:cubicBezTo>
                        <a:cubicBezTo>
                          <a:pt x="3858625" y="991839"/>
                          <a:pt x="3918765" y="946431"/>
                          <a:pt x="3778028" y="950892"/>
                        </a:cubicBezTo>
                        <a:cubicBezTo>
                          <a:pt x="3637291" y="955353"/>
                          <a:pt x="3459195" y="953129"/>
                          <a:pt x="3228497" y="950892"/>
                        </a:cubicBezTo>
                        <a:cubicBezTo>
                          <a:pt x="2997799" y="948655"/>
                          <a:pt x="2790290" y="939037"/>
                          <a:pt x="2472891" y="950892"/>
                        </a:cubicBezTo>
                        <a:cubicBezTo>
                          <a:pt x="2155492" y="962747"/>
                          <a:pt x="2036279" y="976332"/>
                          <a:pt x="1785977" y="950892"/>
                        </a:cubicBezTo>
                        <a:cubicBezTo>
                          <a:pt x="1535675" y="925452"/>
                          <a:pt x="1403924" y="932328"/>
                          <a:pt x="1305137" y="950892"/>
                        </a:cubicBezTo>
                        <a:cubicBezTo>
                          <a:pt x="1206350" y="969456"/>
                          <a:pt x="271612" y="917234"/>
                          <a:pt x="0" y="950892"/>
                        </a:cubicBezTo>
                        <a:cubicBezTo>
                          <a:pt x="-22894" y="806036"/>
                          <a:pt x="7976" y="603961"/>
                          <a:pt x="0" y="484955"/>
                        </a:cubicBezTo>
                        <a:cubicBezTo>
                          <a:pt x="-7976" y="365949"/>
                          <a:pt x="-2660" y="200138"/>
                          <a:pt x="0" y="0"/>
                        </a:cubicBezTo>
                        <a:close/>
                      </a:path>
                      <a:path w="6869142" h="950892" stroke="0" extrusionOk="0">
                        <a:moveTo>
                          <a:pt x="0" y="0"/>
                        </a:moveTo>
                        <a:cubicBezTo>
                          <a:pt x="148877" y="23736"/>
                          <a:pt x="431450" y="27741"/>
                          <a:pt x="686914" y="0"/>
                        </a:cubicBezTo>
                        <a:cubicBezTo>
                          <a:pt x="942378" y="-27741"/>
                          <a:pt x="1137934" y="27706"/>
                          <a:pt x="1442520" y="0"/>
                        </a:cubicBezTo>
                        <a:cubicBezTo>
                          <a:pt x="1747106" y="-27706"/>
                          <a:pt x="1786369" y="19032"/>
                          <a:pt x="1992051" y="0"/>
                        </a:cubicBezTo>
                        <a:cubicBezTo>
                          <a:pt x="2197733" y="-19032"/>
                          <a:pt x="2403804" y="278"/>
                          <a:pt x="2541583" y="0"/>
                        </a:cubicBezTo>
                        <a:cubicBezTo>
                          <a:pt x="2679362" y="-278"/>
                          <a:pt x="3032257" y="-13092"/>
                          <a:pt x="3159805" y="0"/>
                        </a:cubicBezTo>
                        <a:cubicBezTo>
                          <a:pt x="3287353" y="13092"/>
                          <a:pt x="3679466" y="5713"/>
                          <a:pt x="3984102" y="0"/>
                        </a:cubicBezTo>
                        <a:cubicBezTo>
                          <a:pt x="4288738" y="-5713"/>
                          <a:pt x="4403703" y="-20209"/>
                          <a:pt x="4739708" y="0"/>
                        </a:cubicBezTo>
                        <a:cubicBezTo>
                          <a:pt x="5075713" y="20209"/>
                          <a:pt x="5257980" y="-19596"/>
                          <a:pt x="5564005" y="0"/>
                        </a:cubicBezTo>
                        <a:cubicBezTo>
                          <a:pt x="5870030" y="19596"/>
                          <a:pt x="5813923" y="-19875"/>
                          <a:pt x="6044845" y="0"/>
                        </a:cubicBezTo>
                        <a:cubicBezTo>
                          <a:pt x="6275767" y="19875"/>
                          <a:pt x="6638465" y="-35293"/>
                          <a:pt x="6869142" y="0"/>
                        </a:cubicBezTo>
                        <a:cubicBezTo>
                          <a:pt x="6890757" y="221838"/>
                          <a:pt x="6851602" y="354731"/>
                          <a:pt x="6869142" y="465937"/>
                        </a:cubicBezTo>
                        <a:cubicBezTo>
                          <a:pt x="6886682" y="577143"/>
                          <a:pt x="6867716" y="723807"/>
                          <a:pt x="6869142" y="950892"/>
                        </a:cubicBezTo>
                        <a:cubicBezTo>
                          <a:pt x="6640921" y="988708"/>
                          <a:pt x="6409100" y="936087"/>
                          <a:pt x="6044845" y="950892"/>
                        </a:cubicBezTo>
                        <a:cubicBezTo>
                          <a:pt x="5680590" y="965697"/>
                          <a:pt x="5682237" y="965860"/>
                          <a:pt x="5495314" y="950892"/>
                        </a:cubicBezTo>
                        <a:cubicBezTo>
                          <a:pt x="5308391" y="935924"/>
                          <a:pt x="5200703" y="935577"/>
                          <a:pt x="5014474" y="950892"/>
                        </a:cubicBezTo>
                        <a:cubicBezTo>
                          <a:pt x="4828245" y="966207"/>
                          <a:pt x="4560039" y="957911"/>
                          <a:pt x="4327559" y="950892"/>
                        </a:cubicBezTo>
                        <a:cubicBezTo>
                          <a:pt x="4095080" y="943873"/>
                          <a:pt x="3959759" y="939077"/>
                          <a:pt x="3778028" y="950892"/>
                        </a:cubicBezTo>
                        <a:cubicBezTo>
                          <a:pt x="3596297" y="962707"/>
                          <a:pt x="3278951" y="991622"/>
                          <a:pt x="2953731" y="950892"/>
                        </a:cubicBezTo>
                        <a:cubicBezTo>
                          <a:pt x="2628511" y="910162"/>
                          <a:pt x="2576331" y="930997"/>
                          <a:pt x="2266817" y="950892"/>
                        </a:cubicBezTo>
                        <a:cubicBezTo>
                          <a:pt x="1957303" y="970787"/>
                          <a:pt x="1926162" y="946223"/>
                          <a:pt x="1717286" y="950892"/>
                        </a:cubicBezTo>
                        <a:cubicBezTo>
                          <a:pt x="1508410" y="955561"/>
                          <a:pt x="1460332" y="968042"/>
                          <a:pt x="1236446" y="950892"/>
                        </a:cubicBezTo>
                        <a:cubicBezTo>
                          <a:pt x="1012560" y="933742"/>
                          <a:pt x="324127" y="908786"/>
                          <a:pt x="0" y="950892"/>
                        </a:cubicBezTo>
                        <a:cubicBezTo>
                          <a:pt x="-20796" y="780533"/>
                          <a:pt x="16266" y="639743"/>
                          <a:pt x="0" y="465937"/>
                        </a:cubicBezTo>
                        <a:cubicBezTo>
                          <a:pt x="-16266" y="292132"/>
                          <a:pt x="-8163" y="11172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06939A5B-7BDE-C330-6A7A-13E8B0C5D47A}"/>
              </a:ext>
            </a:extLst>
          </p:cNvPr>
          <p:cNvSpPr/>
          <p:nvPr/>
        </p:nvSpPr>
        <p:spPr>
          <a:xfrm>
            <a:off x="2665690" y="3498488"/>
            <a:ext cx="6869142" cy="1480073"/>
          </a:xfrm>
          <a:prstGeom prst="rect">
            <a:avLst/>
          </a:prstGeom>
          <a:solidFill>
            <a:srgbClr val="B3D284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693151247">
                  <a:custGeom>
                    <a:avLst/>
                    <a:gdLst>
                      <a:gd name="connsiteX0" fmla="*/ 0 w 6869142"/>
                      <a:gd name="connsiteY0" fmla="*/ 0 h 1480073"/>
                      <a:gd name="connsiteX1" fmla="*/ 824297 w 6869142"/>
                      <a:gd name="connsiteY1" fmla="*/ 0 h 1480073"/>
                      <a:gd name="connsiteX2" fmla="*/ 1511211 w 6869142"/>
                      <a:gd name="connsiteY2" fmla="*/ 0 h 1480073"/>
                      <a:gd name="connsiteX3" fmla="*/ 2335508 w 6869142"/>
                      <a:gd name="connsiteY3" fmla="*/ 0 h 1480073"/>
                      <a:gd name="connsiteX4" fmla="*/ 2816348 w 6869142"/>
                      <a:gd name="connsiteY4" fmla="*/ 0 h 1480073"/>
                      <a:gd name="connsiteX5" fmla="*/ 3503262 w 6869142"/>
                      <a:gd name="connsiteY5" fmla="*/ 0 h 1480073"/>
                      <a:gd name="connsiteX6" fmla="*/ 3984102 w 6869142"/>
                      <a:gd name="connsiteY6" fmla="*/ 0 h 1480073"/>
                      <a:gd name="connsiteX7" fmla="*/ 4671017 w 6869142"/>
                      <a:gd name="connsiteY7" fmla="*/ 0 h 1480073"/>
                      <a:gd name="connsiteX8" fmla="*/ 5357931 w 6869142"/>
                      <a:gd name="connsiteY8" fmla="*/ 0 h 1480073"/>
                      <a:gd name="connsiteX9" fmla="*/ 6113536 w 6869142"/>
                      <a:gd name="connsiteY9" fmla="*/ 0 h 1480073"/>
                      <a:gd name="connsiteX10" fmla="*/ 6869142 w 6869142"/>
                      <a:gd name="connsiteY10" fmla="*/ 0 h 1480073"/>
                      <a:gd name="connsiteX11" fmla="*/ 6869142 w 6869142"/>
                      <a:gd name="connsiteY11" fmla="*/ 522959 h 1480073"/>
                      <a:gd name="connsiteX12" fmla="*/ 6869142 w 6869142"/>
                      <a:gd name="connsiteY12" fmla="*/ 986715 h 1480073"/>
                      <a:gd name="connsiteX13" fmla="*/ 6869142 w 6869142"/>
                      <a:gd name="connsiteY13" fmla="*/ 1480073 h 1480073"/>
                      <a:gd name="connsiteX14" fmla="*/ 6250919 w 6869142"/>
                      <a:gd name="connsiteY14" fmla="*/ 1480073 h 1480073"/>
                      <a:gd name="connsiteX15" fmla="*/ 5770079 w 6869142"/>
                      <a:gd name="connsiteY15" fmla="*/ 1480073 h 1480073"/>
                      <a:gd name="connsiteX16" fmla="*/ 5220548 w 6869142"/>
                      <a:gd name="connsiteY16" fmla="*/ 1480073 h 1480073"/>
                      <a:gd name="connsiteX17" fmla="*/ 4396251 w 6869142"/>
                      <a:gd name="connsiteY17" fmla="*/ 1480073 h 1480073"/>
                      <a:gd name="connsiteX18" fmla="*/ 3778028 w 6869142"/>
                      <a:gd name="connsiteY18" fmla="*/ 1480073 h 1480073"/>
                      <a:gd name="connsiteX19" fmla="*/ 3022422 w 6869142"/>
                      <a:gd name="connsiteY19" fmla="*/ 1480073 h 1480073"/>
                      <a:gd name="connsiteX20" fmla="*/ 2472891 w 6869142"/>
                      <a:gd name="connsiteY20" fmla="*/ 1480073 h 1480073"/>
                      <a:gd name="connsiteX21" fmla="*/ 1648594 w 6869142"/>
                      <a:gd name="connsiteY21" fmla="*/ 1480073 h 1480073"/>
                      <a:gd name="connsiteX22" fmla="*/ 824297 w 6869142"/>
                      <a:gd name="connsiteY22" fmla="*/ 1480073 h 1480073"/>
                      <a:gd name="connsiteX23" fmla="*/ 0 w 6869142"/>
                      <a:gd name="connsiteY23" fmla="*/ 1480073 h 1480073"/>
                      <a:gd name="connsiteX24" fmla="*/ 0 w 6869142"/>
                      <a:gd name="connsiteY24" fmla="*/ 1016317 h 1480073"/>
                      <a:gd name="connsiteX25" fmla="*/ 0 w 6869142"/>
                      <a:gd name="connsiteY25" fmla="*/ 493358 h 1480073"/>
                      <a:gd name="connsiteX26" fmla="*/ 0 w 6869142"/>
                      <a:gd name="connsiteY26" fmla="*/ 0 h 148007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6869142" h="1480073" fill="none" extrusionOk="0">
                        <a:moveTo>
                          <a:pt x="0" y="0"/>
                        </a:moveTo>
                        <a:cubicBezTo>
                          <a:pt x="360934" y="27045"/>
                          <a:pt x="562053" y="-28288"/>
                          <a:pt x="824297" y="0"/>
                        </a:cubicBezTo>
                        <a:cubicBezTo>
                          <a:pt x="1086541" y="28288"/>
                          <a:pt x="1272676" y="-20534"/>
                          <a:pt x="1511211" y="0"/>
                        </a:cubicBezTo>
                        <a:cubicBezTo>
                          <a:pt x="1749746" y="20534"/>
                          <a:pt x="2003843" y="-39200"/>
                          <a:pt x="2335508" y="0"/>
                        </a:cubicBezTo>
                        <a:cubicBezTo>
                          <a:pt x="2667173" y="39200"/>
                          <a:pt x="2581838" y="-4346"/>
                          <a:pt x="2816348" y="0"/>
                        </a:cubicBezTo>
                        <a:cubicBezTo>
                          <a:pt x="3050858" y="4346"/>
                          <a:pt x="3202130" y="-25619"/>
                          <a:pt x="3503262" y="0"/>
                        </a:cubicBezTo>
                        <a:cubicBezTo>
                          <a:pt x="3804394" y="25619"/>
                          <a:pt x="3800895" y="12102"/>
                          <a:pt x="3984102" y="0"/>
                        </a:cubicBezTo>
                        <a:cubicBezTo>
                          <a:pt x="4167309" y="-12102"/>
                          <a:pt x="4469748" y="-11416"/>
                          <a:pt x="4671017" y="0"/>
                        </a:cubicBezTo>
                        <a:cubicBezTo>
                          <a:pt x="4872287" y="11416"/>
                          <a:pt x="5049975" y="-14822"/>
                          <a:pt x="5357931" y="0"/>
                        </a:cubicBezTo>
                        <a:cubicBezTo>
                          <a:pt x="5665887" y="14822"/>
                          <a:pt x="5936394" y="-30689"/>
                          <a:pt x="6113536" y="0"/>
                        </a:cubicBezTo>
                        <a:cubicBezTo>
                          <a:pt x="6290678" y="30689"/>
                          <a:pt x="6603448" y="-32029"/>
                          <a:pt x="6869142" y="0"/>
                        </a:cubicBezTo>
                        <a:cubicBezTo>
                          <a:pt x="6878296" y="259785"/>
                          <a:pt x="6886318" y="339681"/>
                          <a:pt x="6869142" y="522959"/>
                        </a:cubicBezTo>
                        <a:cubicBezTo>
                          <a:pt x="6851966" y="706237"/>
                          <a:pt x="6889651" y="783336"/>
                          <a:pt x="6869142" y="986715"/>
                        </a:cubicBezTo>
                        <a:cubicBezTo>
                          <a:pt x="6848633" y="1190094"/>
                          <a:pt x="6861977" y="1341604"/>
                          <a:pt x="6869142" y="1480073"/>
                        </a:cubicBezTo>
                        <a:cubicBezTo>
                          <a:pt x="6661120" y="1483637"/>
                          <a:pt x="6428661" y="1456305"/>
                          <a:pt x="6250919" y="1480073"/>
                        </a:cubicBezTo>
                        <a:cubicBezTo>
                          <a:pt x="6073177" y="1503841"/>
                          <a:pt x="6003671" y="1469388"/>
                          <a:pt x="5770079" y="1480073"/>
                        </a:cubicBezTo>
                        <a:cubicBezTo>
                          <a:pt x="5536487" y="1490758"/>
                          <a:pt x="5369635" y="1502205"/>
                          <a:pt x="5220548" y="1480073"/>
                        </a:cubicBezTo>
                        <a:cubicBezTo>
                          <a:pt x="5071461" y="1457941"/>
                          <a:pt x="4733866" y="1507814"/>
                          <a:pt x="4396251" y="1480073"/>
                        </a:cubicBezTo>
                        <a:cubicBezTo>
                          <a:pt x="4058636" y="1452332"/>
                          <a:pt x="4045477" y="1482188"/>
                          <a:pt x="3778028" y="1480073"/>
                        </a:cubicBezTo>
                        <a:cubicBezTo>
                          <a:pt x="3510579" y="1477958"/>
                          <a:pt x="3364880" y="1505196"/>
                          <a:pt x="3022422" y="1480073"/>
                        </a:cubicBezTo>
                        <a:cubicBezTo>
                          <a:pt x="2679964" y="1454950"/>
                          <a:pt x="2684543" y="1459175"/>
                          <a:pt x="2472891" y="1480073"/>
                        </a:cubicBezTo>
                        <a:cubicBezTo>
                          <a:pt x="2261239" y="1500971"/>
                          <a:pt x="1958643" y="1466876"/>
                          <a:pt x="1648594" y="1480073"/>
                        </a:cubicBezTo>
                        <a:cubicBezTo>
                          <a:pt x="1338545" y="1493270"/>
                          <a:pt x="1199787" y="1500636"/>
                          <a:pt x="824297" y="1480073"/>
                        </a:cubicBezTo>
                        <a:cubicBezTo>
                          <a:pt x="448807" y="1459510"/>
                          <a:pt x="264830" y="1508808"/>
                          <a:pt x="0" y="1480073"/>
                        </a:cubicBezTo>
                        <a:cubicBezTo>
                          <a:pt x="11182" y="1302821"/>
                          <a:pt x="-10547" y="1124762"/>
                          <a:pt x="0" y="1016317"/>
                        </a:cubicBezTo>
                        <a:cubicBezTo>
                          <a:pt x="10547" y="907872"/>
                          <a:pt x="-19964" y="659872"/>
                          <a:pt x="0" y="493358"/>
                        </a:cubicBezTo>
                        <a:cubicBezTo>
                          <a:pt x="19964" y="326844"/>
                          <a:pt x="-11782" y="128784"/>
                          <a:pt x="0" y="0"/>
                        </a:cubicBezTo>
                        <a:close/>
                      </a:path>
                      <a:path w="6869142" h="1480073" stroke="0" extrusionOk="0">
                        <a:moveTo>
                          <a:pt x="0" y="0"/>
                        </a:moveTo>
                        <a:cubicBezTo>
                          <a:pt x="257735" y="-35826"/>
                          <a:pt x="607608" y="15813"/>
                          <a:pt x="824297" y="0"/>
                        </a:cubicBezTo>
                        <a:cubicBezTo>
                          <a:pt x="1040986" y="-15813"/>
                          <a:pt x="1218735" y="-5598"/>
                          <a:pt x="1511211" y="0"/>
                        </a:cubicBezTo>
                        <a:cubicBezTo>
                          <a:pt x="1803687" y="5598"/>
                          <a:pt x="2043008" y="-4913"/>
                          <a:pt x="2335508" y="0"/>
                        </a:cubicBezTo>
                        <a:cubicBezTo>
                          <a:pt x="2628008" y="4913"/>
                          <a:pt x="2850276" y="-21685"/>
                          <a:pt x="3159805" y="0"/>
                        </a:cubicBezTo>
                        <a:cubicBezTo>
                          <a:pt x="3469334" y="21685"/>
                          <a:pt x="3743559" y="29246"/>
                          <a:pt x="3915411" y="0"/>
                        </a:cubicBezTo>
                        <a:cubicBezTo>
                          <a:pt x="4087263" y="-29246"/>
                          <a:pt x="4349472" y="-30608"/>
                          <a:pt x="4739708" y="0"/>
                        </a:cubicBezTo>
                        <a:cubicBezTo>
                          <a:pt x="5129944" y="30608"/>
                          <a:pt x="5123627" y="-14071"/>
                          <a:pt x="5426622" y="0"/>
                        </a:cubicBezTo>
                        <a:cubicBezTo>
                          <a:pt x="5729617" y="14071"/>
                          <a:pt x="5783977" y="13598"/>
                          <a:pt x="5976154" y="0"/>
                        </a:cubicBezTo>
                        <a:cubicBezTo>
                          <a:pt x="6168331" y="-13598"/>
                          <a:pt x="6533287" y="-24241"/>
                          <a:pt x="6869142" y="0"/>
                        </a:cubicBezTo>
                        <a:cubicBezTo>
                          <a:pt x="6889178" y="96677"/>
                          <a:pt x="6872073" y="348291"/>
                          <a:pt x="6869142" y="463756"/>
                        </a:cubicBezTo>
                        <a:cubicBezTo>
                          <a:pt x="6866211" y="579221"/>
                          <a:pt x="6864401" y="753852"/>
                          <a:pt x="6869142" y="912712"/>
                        </a:cubicBezTo>
                        <a:cubicBezTo>
                          <a:pt x="6873883" y="1071572"/>
                          <a:pt x="6884364" y="1233686"/>
                          <a:pt x="6869142" y="1480073"/>
                        </a:cubicBezTo>
                        <a:cubicBezTo>
                          <a:pt x="6500580" y="1512750"/>
                          <a:pt x="6399568" y="1516083"/>
                          <a:pt x="6044845" y="1480073"/>
                        </a:cubicBezTo>
                        <a:cubicBezTo>
                          <a:pt x="5690122" y="1444063"/>
                          <a:pt x="5605218" y="1508396"/>
                          <a:pt x="5220548" y="1480073"/>
                        </a:cubicBezTo>
                        <a:cubicBezTo>
                          <a:pt x="4835878" y="1451750"/>
                          <a:pt x="4694409" y="1501013"/>
                          <a:pt x="4464942" y="1480073"/>
                        </a:cubicBezTo>
                        <a:cubicBezTo>
                          <a:pt x="4235475" y="1459133"/>
                          <a:pt x="4108197" y="1475791"/>
                          <a:pt x="3984102" y="1480073"/>
                        </a:cubicBezTo>
                        <a:cubicBezTo>
                          <a:pt x="3860007" y="1484355"/>
                          <a:pt x="3544553" y="1509795"/>
                          <a:pt x="3297188" y="1480073"/>
                        </a:cubicBezTo>
                        <a:cubicBezTo>
                          <a:pt x="3049823" y="1450351"/>
                          <a:pt x="2758889" y="1439189"/>
                          <a:pt x="2472891" y="1480073"/>
                        </a:cubicBezTo>
                        <a:cubicBezTo>
                          <a:pt x="2186893" y="1520957"/>
                          <a:pt x="2010305" y="1461152"/>
                          <a:pt x="1785977" y="1480073"/>
                        </a:cubicBezTo>
                        <a:cubicBezTo>
                          <a:pt x="1561649" y="1498994"/>
                          <a:pt x="1406884" y="1487160"/>
                          <a:pt x="1099063" y="1480073"/>
                        </a:cubicBezTo>
                        <a:cubicBezTo>
                          <a:pt x="791242" y="1472986"/>
                          <a:pt x="302976" y="1433009"/>
                          <a:pt x="0" y="1480073"/>
                        </a:cubicBezTo>
                        <a:cubicBezTo>
                          <a:pt x="-13012" y="1321053"/>
                          <a:pt x="4400" y="1119530"/>
                          <a:pt x="0" y="986715"/>
                        </a:cubicBezTo>
                        <a:cubicBezTo>
                          <a:pt x="-4400" y="853900"/>
                          <a:pt x="22752" y="659965"/>
                          <a:pt x="0" y="463756"/>
                        </a:cubicBezTo>
                        <a:cubicBezTo>
                          <a:pt x="-22752" y="267547"/>
                          <a:pt x="-11073" y="11155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66AA256E-1ADD-45DB-3074-B0353C530B3D}"/>
              </a:ext>
            </a:extLst>
          </p:cNvPr>
          <p:cNvSpPr/>
          <p:nvPr/>
        </p:nvSpPr>
        <p:spPr>
          <a:xfrm>
            <a:off x="2668780" y="4987198"/>
            <a:ext cx="6866053" cy="1327136"/>
          </a:xfrm>
          <a:prstGeom prst="rect">
            <a:avLst/>
          </a:prstGeom>
          <a:solidFill>
            <a:srgbClr val="7AB13B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852907350">
                  <a:custGeom>
                    <a:avLst/>
                    <a:gdLst>
                      <a:gd name="connsiteX0" fmla="*/ 0 w 6866053"/>
                      <a:gd name="connsiteY0" fmla="*/ 0 h 1327136"/>
                      <a:gd name="connsiteX1" fmla="*/ 686605 w 6866053"/>
                      <a:gd name="connsiteY1" fmla="*/ 0 h 1327136"/>
                      <a:gd name="connsiteX2" fmla="*/ 1373211 w 6866053"/>
                      <a:gd name="connsiteY2" fmla="*/ 0 h 1327136"/>
                      <a:gd name="connsiteX3" fmla="*/ 2059816 w 6866053"/>
                      <a:gd name="connsiteY3" fmla="*/ 0 h 1327136"/>
                      <a:gd name="connsiteX4" fmla="*/ 2883742 w 6866053"/>
                      <a:gd name="connsiteY4" fmla="*/ 0 h 1327136"/>
                      <a:gd name="connsiteX5" fmla="*/ 3501687 w 6866053"/>
                      <a:gd name="connsiteY5" fmla="*/ 0 h 1327136"/>
                      <a:gd name="connsiteX6" fmla="*/ 4050971 w 6866053"/>
                      <a:gd name="connsiteY6" fmla="*/ 0 h 1327136"/>
                      <a:gd name="connsiteX7" fmla="*/ 4668916 w 6866053"/>
                      <a:gd name="connsiteY7" fmla="*/ 0 h 1327136"/>
                      <a:gd name="connsiteX8" fmla="*/ 5424182 w 6866053"/>
                      <a:gd name="connsiteY8" fmla="*/ 0 h 1327136"/>
                      <a:gd name="connsiteX9" fmla="*/ 6179448 w 6866053"/>
                      <a:gd name="connsiteY9" fmla="*/ 0 h 1327136"/>
                      <a:gd name="connsiteX10" fmla="*/ 6866053 w 6866053"/>
                      <a:gd name="connsiteY10" fmla="*/ 0 h 1327136"/>
                      <a:gd name="connsiteX11" fmla="*/ 6866053 w 6866053"/>
                      <a:gd name="connsiteY11" fmla="*/ 623754 h 1327136"/>
                      <a:gd name="connsiteX12" fmla="*/ 6866053 w 6866053"/>
                      <a:gd name="connsiteY12" fmla="*/ 1327136 h 1327136"/>
                      <a:gd name="connsiteX13" fmla="*/ 6248108 w 6866053"/>
                      <a:gd name="connsiteY13" fmla="*/ 1327136 h 1327136"/>
                      <a:gd name="connsiteX14" fmla="*/ 5561503 w 6866053"/>
                      <a:gd name="connsiteY14" fmla="*/ 1327136 h 1327136"/>
                      <a:gd name="connsiteX15" fmla="*/ 4737577 w 6866053"/>
                      <a:gd name="connsiteY15" fmla="*/ 1327136 h 1327136"/>
                      <a:gd name="connsiteX16" fmla="*/ 4050971 w 6866053"/>
                      <a:gd name="connsiteY16" fmla="*/ 1327136 h 1327136"/>
                      <a:gd name="connsiteX17" fmla="*/ 3501687 w 6866053"/>
                      <a:gd name="connsiteY17" fmla="*/ 1327136 h 1327136"/>
                      <a:gd name="connsiteX18" fmla="*/ 2677761 w 6866053"/>
                      <a:gd name="connsiteY18" fmla="*/ 1327136 h 1327136"/>
                      <a:gd name="connsiteX19" fmla="*/ 1853834 w 6866053"/>
                      <a:gd name="connsiteY19" fmla="*/ 1327136 h 1327136"/>
                      <a:gd name="connsiteX20" fmla="*/ 1167229 w 6866053"/>
                      <a:gd name="connsiteY20" fmla="*/ 1327136 h 1327136"/>
                      <a:gd name="connsiteX21" fmla="*/ 617945 w 6866053"/>
                      <a:gd name="connsiteY21" fmla="*/ 1327136 h 1327136"/>
                      <a:gd name="connsiteX22" fmla="*/ 0 w 6866053"/>
                      <a:gd name="connsiteY22" fmla="*/ 1327136 h 1327136"/>
                      <a:gd name="connsiteX23" fmla="*/ 0 w 6866053"/>
                      <a:gd name="connsiteY23" fmla="*/ 650297 h 1327136"/>
                      <a:gd name="connsiteX24" fmla="*/ 0 w 6866053"/>
                      <a:gd name="connsiteY24" fmla="*/ 0 h 13271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6866053" h="1327136" fill="none" extrusionOk="0">
                        <a:moveTo>
                          <a:pt x="0" y="0"/>
                        </a:moveTo>
                        <a:cubicBezTo>
                          <a:pt x="168993" y="4127"/>
                          <a:pt x="355817" y="-17113"/>
                          <a:pt x="686605" y="0"/>
                        </a:cubicBezTo>
                        <a:cubicBezTo>
                          <a:pt x="1017394" y="17113"/>
                          <a:pt x="1212046" y="27809"/>
                          <a:pt x="1373211" y="0"/>
                        </a:cubicBezTo>
                        <a:cubicBezTo>
                          <a:pt x="1534376" y="-27809"/>
                          <a:pt x="1771092" y="-29528"/>
                          <a:pt x="2059816" y="0"/>
                        </a:cubicBezTo>
                        <a:cubicBezTo>
                          <a:pt x="2348541" y="29528"/>
                          <a:pt x="2521218" y="-10024"/>
                          <a:pt x="2883742" y="0"/>
                        </a:cubicBezTo>
                        <a:cubicBezTo>
                          <a:pt x="3246266" y="10024"/>
                          <a:pt x="3250124" y="957"/>
                          <a:pt x="3501687" y="0"/>
                        </a:cubicBezTo>
                        <a:cubicBezTo>
                          <a:pt x="3753251" y="-957"/>
                          <a:pt x="3850075" y="4251"/>
                          <a:pt x="4050971" y="0"/>
                        </a:cubicBezTo>
                        <a:cubicBezTo>
                          <a:pt x="4251867" y="-4251"/>
                          <a:pt x="4448913" y="4968"/>
                          <a:pt x="4668916" y="0"/>
                        </a:cubicBezTo>
                        <a:cubicBezTo>
                          <a:pt x="4888919" y="-4968"/>
                          <a:pt x="5262834" y="-36201"/>
                          <a:pt x="5424182" y="0"/>
                        </a:cubicBezTo>
                        <a:cubicBezTo>
                          <a:pt x="5585530" y="36201"/>
                          <a:pt x="5936321" y="-13901"/>
                          <a:pt x="6179448" y="0"/>
                        </a:cubicBezTo>
                        <a:cubicBezTo>
                          <a:pt x="6422575" y="13901"/>
                          <a:pt x="6683296" y="12089"/>
                          <a:pt x="6866053" y="0"/>
                        </a:cubicBezTo>
                        <a:cubicBezTo>
                          <a:pt x="6860232" y="281067"/>
                          <a:pt x="6844722" y="448639"/>
                          <a:pt x="6866053" y="623754"/>
                        </a:cubicBezTo>
                        <a:cubicBezTo>
                          <a:pt x="6887384" y="798869"/>
                          <a:pt x="6881227" y="1078855"/>
                          <a:pt x="6866053" y="1327136"/>
                        </a:cubicBezTo>
                        <a:cubicBezTo>
                          <a:pt x="6648026" y="1344556"/>
                          <a:pt x="6505235" y="1301076"/>
                          <a:pt x="6248108" y="1327136"/>
                        </a:cubicBezTo>
                        <a:cubicBezTo>
                          <a:pt x="5990981" y="1353196"/>
                          <a:pt x="5813857" y="1339695"/>
                          <a:pt x="5561503" y="1327136"/>
                        </a:cubicBezTo>
                        <a:cubicBezTo>
                          <a:pt x="5309149" y="1314577"/>
                          <a:pt x="5035547" y="1344686"/>
                          <a:pt x="4737577" y="1327136"/>
                        </a:cubicBezTo>
                        <a:cubicBezTo>
                          <a:pt x="4439607" y="1309586"/>
                          <a:pt x="4307937" y="1346801"/>
                          <a:pt x="4050971" y="1327136"/>
                        </a:cubicBezTo>
                        <a:cubicBezTo>
                          <a:pt x="3794005" y="1307471"/>
                          <a:pt x="3664848" y="1341311"/>
                          <a:pt x="3501687" y="1327136"/>
                        </a:cubicBezTo>
                        <a:cubicBezTo>
                          <a:pt x="3338526" y="1312961"/>
                          <a:pt x="2855448" y="1323472"/>
                          <a:pt x="2677761" y="1327136"/>
                        </a:cubicBezTo>
                        <a:cubicBezTo>
                          <a:pt x="2500074" y="1330800"/>
                          <a:pt x="2169029" y="1342369"/>
                          <a:pt x="1853834" y="1327136"/>
                        </a:cubicBezTo>
                        <a:cubicBezTo>
                          <a:pt x="1538639" y="1311903"/>
                          <a:pt x="1308845" y="1316901"/>
                          <a:pt x="1167229" y="1327136"/>
                        </a:cubicBezTo>
                        <a:cubicBezTo>
                          <a:pt x="1025613" y="1337371"/>
                          <a:pt x="750359" y="1302731"/>
                          <a:pt x="617945" y="1327136"/>
                        </a:cubicBezTo>
                        <a:cubicBezTo>
                          <a:pt x="485531" y="1351541"/>
                          <a:pt x="138116" y="1311396"/>
                          <a:pt x="0" y="1327136"/>
                        </a:cubicBezTo>
                        <a:cubicBezTo>
                          <a:pt x="-10455" y="1001180"/>
                          <a:pt x="-20737" y="866784"/>
                          <a:pt x="0" y="650297"/>
                        </a:cubicBezTo>
                        <a:cubicBezTo>
                          <a:pt x="20737" y="433810"/>
                          <a:pt x="12499" y="164762"/>
                          <a:pt x="0" y="0"/>
                        </a:cubicBezTo>
                        <a:close/>
                      </a:path>
                      <a:path w="6866053" h="1327136" stroke="0" extrusionOk="0">
                        <a:moveTo>
                          <a:pt x="0" y="0"/>
                        </a:moveTo>
                        <a:cubicBezTo>
                          <a:pt x="351325" y="-400"/>
                          <a:pt x="534680" y="33762"/>
                          <a:pt x="755266" y="0"/>
                        </a:cubicBezTo>
                        <a:cubicBezTo>
                          <a:pt x="975852" y="-33762"/>
                          <a:pt x="1204418" y="-18411"/>
                          <a:pt x="1579192" y="0"/>
                        </a:cubicBezTo>
                        <a:cubicBezTo>
                          <a:pt x="1953966" y="18411"/>
                          <a:pt x="1844088" y="2367"/>
                          <a:pt x="2059816" y="0"/>
                        </a:cubicBezTo>
                        <a:cubicBezTo>
                          <a:pt x="2275544" y="-2367"/>
                          <a:pt x="2407383" y="-20896"/>
                          <a:pt x="2540440" y="0"/>
                        </a:cubicBezTo>
                        <a:cubicBezTo>
                          <a:pt x="2673497" y="20896"/>
                          <a:pt x="3022014" y="21458"/>
                          <a:pt x="3158384" y="0"/>
                        </a:cubicBezTo>
                        <a:cubicBezTo>
                          <a:pt x="3294754" y="-21458"/>
                          <a:pt x="3548976" y="24759"/>
                          <a:pt x="3707669" y="0"/>
                        </a:cubicBezTo>
                        <a:cubicBezTo>
                          <a:pt x="3866362" y="-24759"/>
                          <a:pt x="4071536" y="-24595"/>
                          <a:pt x="4256953" y="0"/>
                        </a:cubicBezTo>
                        <a:cubicBezTo>
                          <a:pt x="4442370" y="24595"/>
                          <a:pt x="4686759" y="-2810"/>
                          <a:pt x="4806237" y="0"/>
                        </a:cubicBezTo>
                        <a:cubicBezTo>
                          <a:pt x="4925715" y="2810"/>
                          <a:pt x="5446238" y="15653"/>
                          <a:pt x="5630163" y="0"/>
                        </a:cubicBezTo>
                        <a:cubicBezTo>
                          <a:pt x="5814088" y="-15653"/>
                          <a:pt x="6058801" y="-14014"/>
                          <a:pt x="6179448" y="0"/>
                        </a:cubicBezTo>
                        <a:cubicBezTo>
                          <a:pt x="6300096" y="14014"/>
                          <a:pt x="6645718" y="-1882"/>
                          <a:pt x="6866053" y="0"/>
                        </a:cubicBezTo>
                        <a:cubicBezTo>
                          <a:pt x="6867225" y="281612"/>
                          <a:pt x="6861501" y="423726"/>
                          <a:pt x="6866053" y="690111"/>
                        </a:cubicBezTo>
                        <a:cubicBezTo>
                          <a:pt x="6870605" y="956496"/>
                          <a:pt x="6840518" y="1015607"/>
                          <a:pt x="6866053" y="1327136"/>
                        </a:cubicBezTo>
                        <a:cubicBezTo>
                          <a:pt x="6497312" y="1290680"/>
                          <a:pt x="6210475" y="1319525"/>
                          <a:pt x="6042127" y="1327136"/>
                        </a:cubicBezTo>
                        <a:cubicBezTo>
                          <a:pt x="5873779" y="1334747"/>
                          <a:pt x="5764044" y="1305086"/>
                          <a:pt x="5492842" y="1327136"/>
                        </a:cubicBezTo>
                        <a:cubicBezTo>
                          <a:pt x="5221640" y="1349186"/>
                          <a:pt x="5084851" y="1341519"/>
                          <a:pt x="4874898" y="1327136"/>
                        </a:cubicBezTo>
                        <a:cubicBezTo>
                          <a:pt x="4664945" y="1312753"/>
                          <a:pt x="4392167" y="1365181"/>
                          <a:pt x="4050971" y="1327136"/>
                        </a:cubicBezTo>
                        <a:cubicBezTo>
                          <a:pt x="3709775" y="1289091"/>
                          <a:pt x="3697774" y="1315127"/>
                          <a:pt x="3570348" y="1327136"/>
                        </a:cubicBezTo>
                        <a:cubicBezTo>
                          <a:pt x="3442922" y="1339145"/>
                          <a:pt x="3005728" y="1323386"/>
                          <a:pt x="2746421" y="1327136"/>
                        </a:cubicBezTo>
                        <a:cubicBezTo>
                          <a:pt x="2487114" y="1330886"/>
                          <a:pt x="2239615" y="1345028"/>
                          <a:pt x="2059816" y="1327136"/>
                        </a:cubicBezTo>
                        <a:cubicBezTo>
                          <a:pt x="1880018" y="1309244"/>
                          <a:pt x="1735225" y="1320073"/>
                          <a:pt x="1441871" y="1327136"/>
                        </a:cubicBezTo>
                        <a:cubicBezTo>
                          <a:pt x="1148517" y="1334199"/>
                          <a:pt x="973681" y="1325275"/>
                          <a:pt x="823926" y="1327136"/>
                        </a:cubicBezTo>
                        <a:cubicBezTo>
                          <a:pt x="674171" y="1328997"/>
                          <a:pt x="323847" y="1341335"/>
                          <a:pt x="0" y="1327136"/>
                        </a:cubicBezTo>
                        <a:cubicBezTo>
                          <a:pt x="-4192" y="1052367"/>
                          <a:pt x="-349" y="837392"/>
                          <a:pt x="0" y="663568"/>
                        </a:cubicBezTo>
                        <a:cubicBezTo>
                          <a:pt x="349" y="489744"/>
                          <a:pt x="-2534" y="25864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11">
            <a:extLst>
              <a:ext uri="{FF2B5EF4-FFF2-40B4-BE49-F238E27FC236}">
                <a16:creationId xmlns:a16="http://schemas.microsoft.com/office/drawing/2014/main" id="{D7BACC1A-E3AB-BDD2-379F-D9B8AF38DFD5}"/>
              </a:ext>
            </a:extLst>
          </p:cNvPr>
          <p:cNvSpPr txBox="1"/>
          <p:nvPr/>
        </p:nvSpPr>
        <p:spPr>
          <a:xfrm rot="16200000">
            <a:off x="2208694" y="5459173"/>
            <a:ext cx="1255024" cy="369332"/>
          </a:xfrm>
          <a:prstGeom prst="rect">
            <a:avLst/>
          </a:prstGeom>
          <a:noFill/>
          <a:ln>
            <a:noFill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Technology</a:t>
            </a:r>
          </a:p>
        </p:txBody>
      </p:sp>
      <p:sp>
        <p:nvSpPr>
          <p:cNvPr id="9" name="TextBox 12">
            <a:extLst>
              <a:ext uri="{FF2B5EF4-FFF2-40B4-BE49-F238E27FC236}">
                <a16:creationId xmlns:a16="http://schemas.microsoft.com/office/drawing/2014/main" id="{83BB526B-B17C-435D-51FE-D4E47E3A36CA}"/>
              </a:ext>
            </a:extLst>
          </p:cNvPr>
          <p:cNvSpPr txBox="1"/>
          <p:nvPr/>
        </p:nvSpPr>
        <p:spPr>
          <a:xfrm rot="16200000">
            <a:off x="2370356" y="2851244"/>
            <a:ext cx="946285" cy="369332"/>
          </a:xfrm>
          <a:prstGeom prst="rect">
            <a:avLst/>
          </a:prstGeom>
          <a:noFill/>
          <a:ln>
            <a:noFill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Product</a:t>
            </a:r>
          </a:p>
        </p:txBody>
      </p:sp>
      <p:sp>
        <p:nvSpPr>
          <p:cNvPr id="10" name="TextBox 13">
            <a:extLst>
              <a:ext uri="{FF2B5EF4-FFF2-40B4-BE49-F238E27FC236}">
                <a16:creationId xmlns:a16="http://schemas.microsoft.com/office/drawing/2014/main" id="{ED14FDD1-AFCD-5291-BB20-E76F28998F0B}"/>
              </a:ext>
            </a:extLst>
          </p:cNvPr>
          <p:cNvSpPr txBox="1"/>
          <p:nvPr/>
        </p:nvSpPr>
        <p:spPr>
          <a:xfrm rot="16200000">
            <a:off x="2398545" y="1950855"/>
            <a:ext cx="880497" cy="369332"/>
          </a:xfrm>
          <a:prstGeom prst="rect">
            <a:avLst/>
          </a:prstGeom>
          <a:noFill/>
          <a:ln>
            <a:noFill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Market</a:t>
            </a:r>
          </a:p>
        </p:txBody>
      </p:sp>
      <p:cxnSp>
        <p:nvCxnSpPr>
          <p:cNvPr id="11" name="Straight Connector 18">
            <a:extLst>
              <a:ext uri="{FF2B5EF4-FFF2-40B4-BE49-F238E27FC236}">
                <a16:creationId xmlns:a16="http://schemas.microsoft.com/office/drawing/2014/main" id="{A56EE8CB-E7BD-19C9-9703-85AF5DC3E332}"/>
              </a:ext>
            </a:extLst>
          </p:cNvPr>
          <p:cNvCxnSpPr/>
          <p:nvPr/>
        </p:nvCxnSpPr>
        <p:spPr>
          <a:xfrm>
            <a:off x="2658832" y="4987198"/>
            <a:ext cx="687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9">
            <a:extLst>
              <a:ext uri="{FF2B5EF4-FFF2-40B4-BE49-F238E27FC236}">
                <a16:creationId xmlns:a16="http://schemas.microsoft.com/office/drawing/2014/main" id="{5275BDF1-3DF4-5401-D6D7-610769466FF5}"/>
              </a:ext>
            </a:extLst>
          </p:cNvPr>
          <p:cNvCxnSpPr/>
          <p:nvPr/>
        </p:nvCxnSpPr>
        <p:spPr>
          <a:xfrm>
            <a:off x="2658832" y="3498488"/>
            <a:ext cx="687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0">
            <a:extLst>
              <a:ext uri="{FF2B5EF4-FFF2-40B4-BE49-F238E27FC236}">
                <a16:creationId xmlns:a16="http://schemas.microsoft.com/office/drawing/2014/main" id="{200EC74F-EA75-6016-CE48-615FA04F0F5C}"/>
              </a:ext>
            </a:extLst>
          </p:cNvPr>
          <p:cNvCxnSpPr/>
          <p:nvPr/>
        </p:nvCxnSpPr>
        <p:spPr>
          <a:xfrm>
            <a:off x="2662428" y="2545450"/>
            <a:ext cx="687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22">
            <a:extLst>
              <a:ext uri="{FF2B5EF4-FFF2-40B4-BE49-F238E27FC236}">
                <a16:creationId xmlns:a16="http://schemas.microsoft.com/office/drawing/2014/main" id="{1B86835F-B244-11EA-17C3-921039BB22FC}"/>
              </a:ext>
            </a:extLst>
          </p:cNvPr>
          <p:cNvSpPr/>
          <p:nvPr/>
        </p:nvSpPr>
        <p:spPr>
          <a:xfrm>
            <a:off x="6006697" y="5365728"/>
            <a:ext cx="3129477" cy="64633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188070690">
                  <a:custGeom>
                    <a:avLst/>
                    <a:gdLst>
                      <a:gd name="connsiteX0" fmla="*/ 0 w 3129477"/>
                      <a:gd name="connsiteY0" fmla="*/ 0 h 646331"/>
                      <a:gd name="connsiteX1" fmla="*/ 563306 w 3129477"/>
                      <a:gd name="connsiteY1" fmla="*/ 0 h 646331"/>
                      <a:gd name="connsiteX2" fmla="*/ 1189201 w 3129477"/>
                      <a:gd name="connsiteY2" fmla="*/ 0 h 646331"/>
                      <a:gd name="connsiteX3" fmla="*/ 1752507 w 3129477"/>
                      <a:gd name="connsiteY3" fmla="*/ 0 h 646331"/>
                      <a:gd name="connsiteX4" fmla="*/ 2440992 w 3129477"/>
                      <a:gd name="connsiteY4" fmla="*/ 0 h 646331"/>
                      <a:gd name="connsiteX5" fmla="*/ 3129477 w 3129477"/>
                      <a:gd name="connsiteY5" fmla="*/ 0 h 646331"/>
                      <a:gd name="connsiteX6" fmla="*/ 3129477 w 3129477"/>
                      <a:gd name="connsiteY6" fmla="*/ 646331 h 646331"/>
                      <a:gd name="connsiteX7" fmla="*/ 2597466 w 3129477"/>
                      <a:gd name="connsiteY7" fmla="*/ 646331 h 646331"/>
                      <a:gd name="connsiteX8" fmla="*/ 1971571 w 3129477"/>
                      <a:gd name="connsiteY8" fmla="*/ 646331 h 646331"/>
                      <a:gd name="connsiteX9" fmla="*/ 1345675 w 3129477"/>
                      <a:gd name="connsiteY9" fmla="*/ 646331 h 646331"/>
                      <a:gd name="connsiteX10" fmla="*/ 782369 w 3129477"/>
                      <a:gd name="connsiteY10" fmla="*/ 646331 h 646331"/>
                      <a:gd name="connsiteX11" fmla="*/ 0 w 3129477"/>
                      <a:gd name="connsiteY11" fmla="*/ 646331 h 646331"/>
                      <a:gd name="connsiteX12" fmla="*/ 0 w 3129477"/>
                      <a:gd name="connsiteY12" fmla="*/ 0 h 646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3129477" h="646331" fill="none" extrusionOk="0">
                        <a:moveTo>
                          <a:pt x="0" y="0"/>
                        </a:moveTo>
                        <a:cubicBezTo>
                          <a:pt x="176452" y="-26661"/>
                          <a:pt x="318308" y="11260"/>
                          <a:pt x="563306" y="0"/>
                        </a:cubicBezTo>
                        <a:cubicBezTo>
                          <a:pt x="808304" y="-11260"/>
                          <a:pt x="1057784" y="30987"/>
                          <a:pt x="1189201" y="0"/>
                        </a:cubicBezTo>
                        <a:cubicBezTo>
                          <a:pt x="1320619" y="-30987"/>
                          <a:pt x="1488755" y="-12521"/>
                          <a:pt x="1752507" y="0"/>
                        </a:cubicBezTo>
                        <a:cubicBezTo>
                          <a:pt x="2016259" y="12521"/>
                          <a:pt x="2184393" y="8174"/>
                          <a:pt x="2440992" y="0"/>
                        </a:cubicBezTo>
                        <a:cubicBezTo>
                          <a:pt x="2697591" y="-8174"/>
                          <a:pt x="2973351" y="33778"/>
                          <a:pt x="3129477" y="0"/>
                        </a:cubicBezTo>
                        <a:cubicBezTo>
                          <a:pt x="3135271" y="149380"/>
                          <a:pt x="3158880" y="438263"/>
                          <a:pt x="3129477" y="646331"/>
                        </a:cubicBezTo>
                        <a:cubicBezTo>
                          <a:pt x="2973284" y="652636"/>
                          <a:pt x="2744906" y="657205"/>
                          <a:pt x="2597466" y="646331"/>
                        </a:cubicBezTo>
                        <a:cubicBezTo>
                          <a:pt x="2450026" y="635457"/>
                          <a:pt x="2134478" y="663956"/>
                          <a:pt x="1971571" y="646331"/>
                        </a:cubicBezTo>
                        <a:cubicBezTo>
                          <a:pt x="1808664" y="628706"/>
                          <a:pt x="1527575" y="675165"/>
                          <a:pt x="1345675" y="646331"/>
                        </a:cubicBezTo>
                        <a:cubicBezTo>
                          <a:pt x="1163775" y="617497"/>
                          <a:pt x="997406" y="651706"/>
                          <a:pt x="782369" y="646331"/>
                        </a:cubicBezTo>
                        <a:cubicBezTo>
                          <a:pt x="567332" y="640956"/>
                          <a:pt x="311353" y="607408"/>
                          <a:pt x="0" y="646331"/>
                        </a:cubicBezTo>
                        <a:cubicBezTo>
                          <a:pt x="7413" y="363021"/>
                          <a:pt x="-142" y="267684"/>
                          <a:pt x="0" y="0"/>
                        </a:cubicBezTo>
                        <a:close/>
                      </a:path>
                      <a:path w="3129477" h="646331" stroke="0" extrusionOk="0">
                        <a:moveTo>
                          <a:pt x="0" y="0"/>
                        </a:moveTo>
                        <a:cubicBezTo>
                          <a:pt x="281904" y="-25867"/>
                          <a:pt x="317996" y="24581"/>
                          <a:pt x="594601" y="0"/>
                        </a:cubicBezTo>
                        <a:cubicBezTo>
                          <a:pt x="871206" y="-24581"/>
                          <a:pt x="1033395" y="-20521"/>
                          <a:pt x="1220496" y="0"/>
                        </a:cubicBezTo>
                        <a:cubicBezTo>
                          <a:pt x="1407597" y="20521"/>
                          <a:pt x="1557591" y="11759"/>
                          <a:pt x="1752507" y="0"/>
                        </a:cubicBezTo>
                        <a:cubicBezTo>
                          <a:pt x="1947423" y="-11759"/>
                          <a:pt x="2109154" y="15216"/>
                          <a:pt x="2347108" y="0"/>
                        </a:cubicBezTo>
                        <a:cubicBezTo>
                          <a:pt x="2585062" y="-15216"/>
                          <a:pt x="2889664" y="8717"/>
                          <a:pt x="3129477" y="0"/>
                        </a:cubicBezTo>
                        <a:cubicBezTo>
                          <a:pt x="3146079" y="310000"/>
                          <a:pt x="3120227" y="406958"/>
                          <a:pt x="3129477" y="646331"/>
                        </a:cubicBezTo>
                        <a:cubicBezTo>
                          <a:pt x="2868919" y="627116"/>
                          <a:pt x="2670826" y="631155"/>
                          <a:pt x="2440992" y="646331"/>
                        </a:cubicBezTo>
                        <a:cubicBezTo>
                          <a:pt x="2211158" y="661507"/>
                          <a:pt x="2086391" y="676006"/>
                          <a:pt x="1783802" y="646331"/>
                        </a:cubicBezTo>
                        <a:cubicBezTo>
                          <a:pt x="1481213" y="616657"/>
                          <a:pt x="1234794" y="669397"/>
                          <a:pt x="1095317" y="646331"/>
                        </a:cubicBezTo>
                        <a:cubicBezTo>
                          <a:pt x="955841" y="623265"/>
                          <a:pt x="469527" y="686570"/>
                          <a:pt x="0" y="646331"/>
                        </a:cubicBezTo>
                        <a:cubicBezTo>
                          <a:pt x="-31149" y="412889"/>
                          <a:pt x="20374" y="16366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Future technology /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technological feature</a:t>
            </a:r>
          </a:p>
        </p:txBody>
      </p:sp>
      <p:sp>
        <p:nvSpPr>
          <p:cNvPr id="15" name="Rectangle 24">
            <a:extLst>
              <a:ext uri="{FF2B5EF4-FFF2-40B4-BE49-F238E27FC236}">
                <a16:creationId xmlns:a16="http://schemas.microsoft.com/office/drawing/2014/main" id="{BC3B00FD-E1B4-6D1C-9BDC-2571069F0B6B}"/>
              </a:ext>
            </a:extLst>
          </p:cNvPr>
          <p:cNvSpPr/>
          <p:nvPr/>
        </p:nvSpPr>
        <p:spPr>
          <a:xfrm>
            <a:off x="3442591" y="2839154"/>
            <a:ext cx="1211748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25531587">
                  <a:custGeom>
                    <a:avLst/>
                    <a:gdLst>
                      <a:gd name="connsiteX0" fmla="*/ 0 w 1211748"/>
                      <a:gd name="connsiteY0" fmla="*/ 0 h 369332"/>
                      <a:gd name="connsiteX1" fmla="*/ 581639 w 1211748"/>
                      <a:gd name="connsiteY1" fmla="*/ 0 h 369332"/>
                      <a:gd name="connsiteX2" fmla="*/ 1211748 w 1211748"/>
                      <a:gd name="connsiteY2" fmla="*/ 0 h 369332"/>
                      <a:gd name="connsiteX3" fmla="*/ 1211748 w 1211748"/>
                      <a:gd name="connsiteY3" fmla="*/ 369332 h 369332"/>
                      <a:gd name="connsiteX4" fmla="*/ 581639 w 1211748"/>
                      <a:gd name="connsiteY4" fmla="*/ 369332 h 369332"/>
                      <a:gd name="connsiteX5" fmla="*/ 0 w 1211748"/>
                      <a:gd name="connsiteY5" fmla="*/ 369332 h 369332"/>
                      <a:gd name="connsiteX6" fmla="*/ 0 w 1211748"/>
                      <a:gd name="connsiteY6" fmla="*/ 0 h 3693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211748" h="369332" fill="none" extrusionOk="0">
                        <a:moveTo>
                          <a:pt x="0" y="0"/>
                        </a:moveTo>
                        <a:cubicBezTo>
                          <a:pt x="166738" y="5401"/>
                          <a:pt x="341337" y="-7348"/>
                          <a:pt x="581639" y="0"/>
                        </a:cubicBezTo>
                        <a:cubicBezTo>
                          <a:pt x="821941" y="7348"/>
                          <a:pt x="1010772" y="12347"/>
                          <a:pt x="1211748" y="0"/>
                        </a:cubicBezTo>
                        <a:cubicBezTo>
                          <a:pt x="1202509" y="124950"/>
                          <a:pt x="1211537" y="221349"/>
                          <a:pt x="1211748" y="369332"/>
                        </a:cubicBezTo>
                        <a:cubicBezTo>
                          <a:pt x="950284" y="355144"/>
                          <a:pt x="719699" y="345567"/>
                          <a:pt x="581639" y="369332"/>
                        </a:cubicBezTo>
                        <a:cubicBezTo>
                          <a:pt x="443579" y="393097"/>
                          <a:pt x="251850" y="345206"/>
                          <a:pt x="0" y="369332"/>
                        </a:cubicBezTo>
                        <a:cubicBezTo>
                          <a:pt x="1449" y="282599"/>
                          <a:pt x="-5308" y="155898"/>
                          <a:pt x="0" y="0"/>
                        </a:cubicBezTo>
                        <a:close/>
                      </a:path>
                      <a:path w="1211748" h="369332" stroke="0" extrusionOk="0">
                        <a:moveTo>
                          <a:pt x="0" y="0"/>
                        </a:moveTo>
                        <a:cubicBezTo>
                          <a:pt x="145480" y="-5350"/>
                          <a:pt x="357375" y="16245"/>
                          <a:pt x="593757" y="0"/>
                        </a:cubicBezTo>
                        <a:cubicBezTo>
                          <a:pt x="830139" y="-16245"/>
                          <a:pt x="969548" y="7080"/>
                          <a:pt x="1211748" y="0"/>
                        </a:cubicBezTo>
                        <a:cubicBezTo>
                          <a:pt x="1223391" y="78116"/>
                          <a:pt x="1222307" y="240380"/>
                          <a:pt x="1211748" y="369332"/>
                        </a:cubicBezTo>
                        <a:cubicBezTo>
                          <a:pt x="1037413" y="345257"/>
                          <a:pt x="852759" y="389207"/>
                          <a:pt x="593757" y="369332"/>
                        </a:cubicBezTo>
                        <a:cubicBezTo>
                          <a:pt x="334755" y="349457"/>
                          <a:pt x="267471" y="361224"/>
                          <a:pt x="0" y="369332"/>
                        </a:cubicBezTo>
                        <a:cubicBezTo>
                          <a:pt x="1668" y="216088"/>
                          <a:pt x="-18463" y="13313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Product 1</a:t>
            </a:r>
          </a:p>
        </p:txBody>
      </p:sp>
      <p:sp>
        <p:nvSpPr>
          <p:cNvPr id="16" name="Rectangle 25">
            <a:extLst>
              <a:ext uri="{FF2B5EF4-FFF2-40B4-BE49-F238E27FC236}">
                <a16:creationId xmlns:a16="http://schemas.microsoft.com/office/drawing/2014/main" id="{8CCD3936-8C14-9E18-93F5-6F10B43726B8}"/>
              </a:ext>
            </a:extLst>
          </p:cNvPr>
          <p:cNvSpPr/>
          <p:nvPr/>
        </p:nvSpPr>
        <p:spPr>
          <a:xfrm>
            <a:off x="4112330" y="1879001"/>
            <a:ext cx="1193865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95833292">
                  <a:custGeom>
                    <a:avLst/>
                    <a:gdLst>
                      <a:gd name="connsiteX0" fmla="*/ 0 w 1193865"/>
                      <a:gd name="connsiteY0" fmla="*/ 0 h 369332"/>
                      <a:gd name="connsiteX1" fmla="*/ 608871 w 1193865"/>
                      <a:gd name="connsiteY1" fmla="*/ 0 h 369332"/>
                      <a:gd name="connsiteX2" fmla="*/ 1193865 w 1193865"/>
                      <a:gd name="connsiteY2" fmla="*/ 0 h 369332"/>
                      <a:gd name="connsiteX3" fmla="*/ 1193865 w 1193865"/>
                      <a:gd name="connsiteY3" fmla="*/ 369332 h 369332"/>
                      <a:gd name="connsiteX4" fmla="*/ 608871 w 1193865"/>
                      <a:gd name="connsiteY4" fmla="*/ 369332 h 369332"/>
                      <a:gd name="connsiteX5" fmla="*/ 0 w 1193865"/>
                      <a:gd name="connsiteY5" fmla="*/ 369332 h 369332"/>
                      <a:gd name="connsiteX6" fmla="*/ 0 w 1193865"/>
                      <a:gd name="connsiteY6" fmla="*/ 0 h 3693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193865" h="369332" fill="none" extrusionOk="0">
                        <a:moveTo>
                          <a:pt x="0" y="0"/>
                        </a:moveTo>
                        <a:cubicBezTo>
                          <a:pt x="159199" y="9448"/>
                          <a:pt x="390729" y="23750"/>
                          <a:pt x="608871" y="0"/>
                        </a:cubicBezTo>
                        <a:cubicBezTo>
                          <a:pt x="827013" y="-23750"/>
                          <a:pt x="1064077" y="-22261"/>
                          <a:pt x="1193865" y="0"/>
                        </a:cubicBezTo>
                        <a:cubicBezTo>
                          <a:pt x="1183540" y="128344"/>
                          <a:pt x="1210198" y="242138"/>
                          <a:pt x="1193865" y="369332"/>
                        </a:cubicBezTo>
                        <a:cubicBezTo>
                          <a:pt x="932930" y="361347"/>
                          <a:pt x="752657" y="348208"/>
                          <a:pt x="608871" y="369332"/>
                        </a:cubicBezTo>
                        <a:cubicBezTo>
                          <a:pt x="465085" y="390456"/>
                          <a:pt x="218533" y="380094"/>
                          <a:pt x="0" y="369332"/>
                        </a:cubicBezTo>
                        <a:cubicBezTo>
                          <a:pt x="6289" y="233029"/>
                          <a:pt x="-14142" y="142892"/>
                          <a:pt x="0" y="0"/>
                        </a:cubicBezTo>
                        <a:close/>
                      </a:path>
                      <a:path w="1193865" h="369332" stroke="0" extrusionOk="0">
                        <a:moveTo>
                          <a:pt x="0" y="0"/>
                        </a:moveTo>
                        <a:cubicBezTo>
                          <a:pt x="184885" y="-3043"/>
                          <a:pt x="308639" y="23813"/>
                          <a:pt x="584994" y="0"/>
                        </a:cubicBezTo>
                        <a:cubicBezTo>
                          <a:pt x="861349" y="-23813"/>
                          <a:pt x="929777" y="13143"/>
                          <a:pt x="1193865" y="0"/>
                        </a:cubicBezTo>
                        <a:cubicBezTo>
                          <a:pt x="1211187" y="176646"/>
                          <a:pt x="1199236" y="294680"/>
                          <a:pt x="1193865" y="369332"/>
                        </a:cubicBezTo>
                        <a:cubicBezTo>
                          <a:pt x="983269" y="343117"/>
                          <a:pt x="787896" y="350733"/>
                          <a:pt x="596933" y="369332"/>
                        </a:cubicBezTo>
                        <a:cubicBezTo>
                          <a:pt x="405970" y="387931"/>
                          <a:pt x="158674" y="361590"/>
                          <a:pt x="0" y="369332"/>
                        </a:cubicBezTo>
                        <a:cubicBezTo>
                          <a:pt x="-697" y="188070"/>
                          <a:pt x="-767" y="9509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Market 1</a:t>
            </a:r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FA5C9616-541B-ADCB-897D-5BBB22E647BE}"/>
              </a:ext>
            </a:extLst>
          </p:cNvPr>
          <p:cNvSpPr/>
          <p:nvPr/>
        </p:nvSpPr>
        <p:spPr>
          <a:xfrm>
            <a:off x="6818362" y="1880544"/>
            <a:ext cx="1512168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2917612">
                  <a:custGeom>
                    <a:avLst/>
                    <a:gdLst>
                      <a:gd name="connsiteX0" fmla="*/ 0 w 1512168"/>
                      <a:gd name="connsiteY0" fmla="*/ 0 h 369332"/>
                      <a:gd name="connsiteX1" fmla="*/ 473813 w 1512168"/>
                      <a:gd name="connsiteY1" fmla="*/ 0 h 369332"/>
                      <a:gd name="connsiteX2" fmla="*/ 932504 w 1512168"/>
                      <a:gd name="connsiteY2" fmla="*/ 0 h 369332"/>
                      <a:gd name="connsiteX3" fmla="*/ 1512168 w 1512168"/>
                      <a:gd name="connsiteY3" fmla="*/ 0 h 369332"/>
                      <a:gd name="connsiteX4" fmla="*/ 1512168 w 1512168"/>
                      <a:gd name="connsiteY4" fmla="*/ 369332 h 369332"/>
                      <a:gd name="connsiteX5" fmla="*/ 992990 w 1512168"/>
                      <a:gd name="connsiteY5" fmla="*/ 369332 h 369332"/>
                      <a:gd name="connsiteX6" fmla="*/ 458691 w 1512168"/>
                      <a:gd name="connsiteY6" fmla="*/ 369332 h 369332"/>
                      <a:gd name="connsiteX7" fmla="*/ 0 w 1512168"/>
                      <a:gd name="connsiteY7" fmla="*/ 369332 h 369332"/>
                      <a:gd name="connsiteX8" fmla="*/ 0 w 1512168"/>
                      <a:gd name="connsiteY8" fmla="*/ 0 h 3693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512168" h="369332" fill="none" extrusionOk="0">
                        <a:moveTo>
                          <a:pt x="0" y="0"/>
                        </a:moveTo>
                        <a:cubicBezTo>
                          <a:pt x="147143" y="3248"/>
                          <a:pt x="324324" y="16941"/>
                          <a:pt x="473813" y="0"/>
                        </a:cubicBezTo>
                        <a:cubicBezTo>
                          <a:pt x="623302" y="-16941"/>
                          <a:pt x="808226" y="18834"/>
                          <a:pt x="932504" y="0"/>
                        </a:cubicBezTo>
                        <a:cubicBezTo>
                          <a:pt x="1056782" y="-18834"/>
                          <a:pt x="1241125" y="-10648"/>
                          <a:pt x="1512168" y="0"/>
                        </a:cubicBezTo>
                        <a:cubicBezTo>
                          <a:pt x="1521830" y="114981"/>
                          <a:pt x="1514112" y="286363"/>
                          <a:pt x="1512168" y="369332"/>
                        </a:cubicBezTo>
                        <a:cubicBezTo>
                          <a:pt x="1315027" y="365726"/>
                          <a:pt x="1107290" y="367594"/>
                          <a:pt x="992990" y="369332"/>
                        </a:cubicBezTo>
                        <a:cubicBezTo>
                          <a:pt x="878690" y="371070"/>
                          <a:pt x="620929" y="389677"/>
                          <a:pt x="458691" y="369332"/>
                        </a:cubicBezTo>
                        <a:cubicBezTo>
                          <a:pt x="296453" y="348987"/>
                          <a:pt x="222743" y="377448"/>
                          <a:pt x="0" y="369332"/>
                        </a:cubicBezTo>
                        <a:cubicBezTo>
                          <a:pt x="13046" y="195583"/>
                          <a:pt x="4804" y="89310"/>
                          <a:pt x="0" y="0"/>
                        </a:cubicBezTo>
                        <a:close/>
                      </a:path>
                      <a:path w="1512168" h="369332" stroke="0" extrusionOk="0">
                        <a:moveTo>
                          <a:pt x="0" y="0"/>
                        </a:moveTo>
                        <a:cubicBezTo>
                          <a:pt x="228436" y="22168"/>
                          <a:pt x="276453" y="15466"/>
                          <a:pt x="458691" y="0"/>
                        </a:cubicBezTo>
                        <a:cubicBezTo>
                          <a:pt x="640929" y="-15466"/>
                          <a:pt x="776943" y="15019"/>
                          <a:pt x="977869" y="0"/>
                        </a:cubicBezTo>
                        <a:cubicBezTo>
                          <a:pt x="1178795" y="-15019"/>
                          <a:pt x="1300156" y="21667"/>
                          <a:pt x="1512168" y="0"/>
                        </a:cubicBezTo>
                        <a:cubicBezTo>
                          <a:pt x="1500491" y="179173"/>
                          <a:pt x="1499505" y="277964"/>
                          <a:pt x="1512168" y="369332"/>
                        </a:cubicBezTo>
                        <a:cubicBezTo>
                          <a:pt x="1376634" y="362879"/>
                          <a:pt x="1210653" y="349902"/>
                          <a:pt x="992990" y="369332"/>
                        </a:cubicBezTo>
                        <a:cubicBezTo>
                          <a:pt x="775327" y="388762"/>
                          <a:pt x="663604" y="389603"/>
                          <a:pt x="473813" y="369332"/>
                        </a:cubicBezTo>
                        <a:cubicBezTo>
                          <a:pt x="284022" y="349061"/>
                          <a:pt x="127465" y="352392"/>
                          <a:pt x="0" y="369332"/>
                        </a:cubicBezTo>
                        <a:cubicBezTo>
                          <a:pt x="-939" y="189266"/>
                          <a:pt x="335" y="15854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Market 2</a:t>
            </a:r>
          </a:p>
        </p:txBody>
      </p:sp>
      <p:sp>
        <p:nvSpPr>
          <p:cNvPr id="18" name="Rectangle 27">
            <a:extLst>
              <a:ext uri="{FF2B5EF4-FFF2-40B4-BE49-F238E27FC236}">
                <a16:creationId xmlns:a16="http://schemas.microsoft.com/office/drawing/2014/main" id="{18024F06-E419-B032-92B2-DE6D80163AD1}"/>
              </a:ext>
            </a:extLst>
          </p:cNvPr>
          <p:cNvSpPr/>
          <p:nvPr/>
        </p:nvSpPr>
        <p:spPr>
          <a:xfrm>
            <a:off x="3479745" y="3918288"/>
            <a:ext cx="1768999" cy="64633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518855505">
                  <a:custGeom>
                    <a:avLst/>
                    <a:gdLst>
                      <a:gd name="connsiteX0" fmla="*/ 0 w 1768999"/>
                      <a:gd name="connsiteY0" fmla="*/ 0 h 646331"/>
                      <a:gd name="connsiteX1" fmla="*/ 625046 w 1768999"/>
                      <a:gd name="connsiteY1" fmla="*/ 0 h 646331"/>
                      <a:gd name="connsiteX2" fmla="*/ 1250093 w 1768999"/>
                      <a:gd name="connsiteY2" fmla="*/ 0 h 646331"/>
                      <a:gd name="connsiteX3" fmla="*/ 1768999 w 1768999"/>
                      <a:gd name="connsiteY3" fmla="*/ 0 h 646331"/>
                      <a:gd name="connsiteX4" fmla="*/ 1768999 w 1768999"/>
                      <a:gd name="connsiteY4" fmla="*/ 646331 h 646331"/>
                      <a:gd name="connsiteX5" fmla="*/ 1143953 w 1768999"/>
                      <a:gd name="connsiteY5" fmla="*/ 646331 h 646331"/>
                      <a:gd name="connsiteX6" fmla="*/ 518906 w 1768999"/>
                      <a:gd name="connsiteY6" fmla="*/ 646331 h 646331"/>
                      <a:gd name="connsiteX7" fmla="*/ 0 w 1768999"/>
                      <a:gd name="connsiteY7" fmla="*/ 646331 h 646331"/>
                      <a:gd name="connsiteX8" fmla="*/ 0 w 1768999"/>
                      <a:gd name="connsiteY8" fmla="*/ 0 h 646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68999" h="646331" fill="none" extrusionOk="0">
                        <a:moveTo>
                          <a:pt x="0" y="0"/>
                        </a:moveTo>
                        <a:cubicBezTo>
                          <a:pt x="270465" y="13863"/>
                          <a:pt x="372818" y="13690"/>
                          <a:pt x="625046" y="0"/>
                        </a:cubicBezTo>
                        <a:cubicBezTo>
                          <a:pt x="877274" y="-13690"/>
                          <a:pt x="955280" y="27452"/>
                          <a:pt x="1250093" y="0"/>
                        </a:cubicBezTo>
                        <a:cubicBezTo>
                          <a:pt x="1544906" y="-27452"/>
                          <a:pt x="1661782" y="9290"/>
                          <a:pt x="1768999" y="0"/>
                        </a:cubicBezTo>
                        <a:cubicBezTo>
                          <a:pt x="1755381" y="180085"/>
                          <a:pt x="1772265" y="435407"/>
                          <a:pt x="1768999" y="646331"/>
                        </a:cubicBezTo>
                        <a:cubicBezTo>
                          <a:pt x="1563915" y="667726"/>
                          <a:pt x="1319361" y="673333"/>
                          <a:pt x="1143953" y="646331"/>
                        </a:cubicBezTo>
                        <a:cubicBezTo>
                          <a:pt x="968545" y="619329"/>
                          <a:pt x="675908" y="627988"/>
                          <a:pt x="518906" y="646331"/>
                        </a:cubicBezTo>
                        <a:cubicBezTo>
                          <a:pt x="361904" y="664674"/>
                          <a:pt x="201905" y="661438"/>
                          <a:pt x="0" y="646331"/>
                        </a:cubicBezTo>
                        <a:cubicBezTo>
                          <a:pt x="-6274" y="463720"/>
                          <a:pt x="-23577" y="185446"/>
                          <a:pt x="0" y="0"/>
                        </a:cubicBezTo>
                        <a:close/>
                      </a:path>
                      <a:path w="1768999" h="646331" stroke="0" extrusionOk="0">
                        <a:moveTo>
                          <a:pt x="0" y="0"/>
                        </a:moveTo>
                        <a:cubicBezTo>
                          <a:pt x="112421" y="-6666"/>
                          <a:pt x="384596" y="-3981"/>
                          <a:pt x="536596" y="0"/>
                        </a:cubicBezTo>
                        <a:cubicBezTo>
                          <a:pt x="688596" y="3981"/>
                          <a:pt x="836815" y="-24271"/>
                          <a:pt x="1090883" y="0"/>
                        </a:cubicBezTo>
                        <a:cubicBezTo>
                          <a:pt x="1344951" y="24271"/>
                          <a:pt x="1562407" y="23637"/>
                          <a:pt x="1768999" y="0"/>
                        </a:cubicBezTo>
                        <a:cubicBezTo>
                          <a:pt x="1768666" y="141773"/>
                          <a:pt x="1741793" y="509226"/>
                          <a:pt x="1768999" y="646331"/>
                        </a:cubicBezTo>
                        <a:cubicBezTo>
                          <a:pt x="1629762" y="629320"/>
                          <a:pt x="1369236" y="648570"/>
                          <a:pt x="1161643" y="646331"/>
                        </a:cubicBezTo>
                        <a:cubicBezTo>
                          <a:pt x="954050" y="644092"/>
                          <a:pt x="763045" y="619836"/>
                          <a:pt x="554286" y="646331"/>
                        </a:cubicBezTo>
                        <a:cubicBezTo>
                          <a:pt x="345527" y="672826"/>
                          <a:pt x="230176" y="666246"/>
                          <a:pt x="0" y="646331"/>
                        </a:cubicBezTo>
                        <a:cubicBezTo>
                          <a:pt x="-4736" y="353760"/>
                          <a:pt x="-16078" y="24734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Enabled functionality 1</a:t>
            </a:r>
          </a:p>
        </p:txBody>
      </p:sp>
      <p:sp>
        <p:nvSpPr>
          <p:cNvPr id="19" name="Right Arrow 29">
            <a:extLst>
              <a:ext uri="{FF2B5EF4-FFF2-40B4-BE49-F238E27FC236}">
                <a16:creationId xmlns:a16="http://schemas.microsoft.com/office/drawing/2014/main" id="{379CC5BD-E76A-80F0-CE33-E2CEE3E32057}"/>
              </a:ext>
            </a:extLst>
          </p:cNvPr>
          <p:cNvSpPr/>
          <p:nvPr/>
        </p:nvSpPr>
        <p:spPr>
          <a:xfrm rot="16200000">
            <a:off x="3730565" y="3457287"/>
            <a:ext cx="684400" cy="237601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82174607">
                  <a:custGeom>
                    <a:avLst/>
                    <a:gdLst>
                      <a:gd name="connsiteX0" fmla="*/ 0 w 684400"/>
                      <a:gd name="connsiteY0" fmla="*/ 59400 h 237601"/>
                      <a:gd name="connsiteX1" fmla="*/ 565600 w 684400"/>
                      <a:gd name="connsiteY1" fmla="*/ 59400 h 237601"/>
                      <a:gd name="connsiteX2" fmla="*/ 565600 w 684400"/>
                      <a:gd name="connsiteY2" fmla="*/ 0 h 237601"/>
                      <a:gd name="connsiteX3" fmla="*/ 684400 w 684400"/>
                      <a:gd name="connsiteY3" fmla="*/ 118801 h 237601"/>
                      <a:gd name="connsiteX4" fmla="*/ 565600 w 684400"/>
                      <a:gd name="connsiteY4" fmla="*/ 237601 h 237601"/>
                      <a:gd name="connsiteX5" fmla="*/ 565600 w 684400"/>
                      <a:gd name="connsiteY5" fmla="*/ 178201 h 237601"/>
                      <a:gd name="connsiteX6" fmla="*/ 0 w 684400"/>
                      <a:gd name="connsiteY6" fmla="*/ 178201 h 237601"/>
                      <a:gd name="connsiteX7" fmla="*/ 0 w 684400"/>
                      <a:gd name="connsiteY7" fmla="*/ 59400 h 2376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684400" h="237601" fill="none" extrusionOk="0">
                        <a:moveTo>
                          <a:pt x="0" y="59400"/>
                        </a:moveTo>
                        <a:cubicBezTo>
                          <a:pt x="161895" y="65433"/>
                          <a:pt x="347650" y="82550"/>
                          <a:pt x="565600" y="59400"/>
                        </a:cubicBezTo>
                        <a:cubicBezTo>
                          <a:pt x="563487" y="37807"/>
                          <a:pt x="565946" y="26184"/>
                          <a:pt x="565600" y="0"/>
                        </a:cubicBezTo>
                        <a:cubicBezTo>
                          <a:pt x="605605" y="36748"/>
                          <a:pt x="648206" y="90468"/>
                          <a:pt x="684400" y="118801"/>
                        </a:cubicBezTo>
                        <a:cubicBezTo>
                          <a:pt x="636708" y="172817"/>
                          <a:pt x="619662" y="190017"/>
                          <a:pt x="565600" y="237601"/>
                        </a:cubicBezTo>
                        <a:cubicBezTo>
                          <a:pt x="564507" y="215771"/>
                          <a:pt x="563672" y="205457"/>
                          <a:pt x="565600" y="178201"/>
                        </a:cubicBezTo>
                        <a:cubicBezTo>
                          <a:pt x="344256" y="166185"/>
                          <a:pt x="189860" y="166659"/>
                          <a:pt x="0" y="178201"/>
                        </a:cubicBezTo>
                        <a:cubicBezTo>
                          <a:pt x="4678" y="135139"/>
                          <a:pt x="1286" y="92984"/>
                          <a:pt x="0" y="59400"/>
                        </a:cubicBezTo>
                        <a:close/>
                      </a:path>
                      <a:path w="684400" h="237601" stroke="0" extrusionOk="0">
                        <a:moveTo>
                          <a:pt x="0" y="59400"/>
                        </a:moveTo>
                        <a:cubicBezTo>
                          <a:pt x="153331" y="61253"/>
                          <a:pt x="297211" y="41971"/>
                          <a:pt x="565600" y="59400"/>
                        </a:cubicBezTo>
                        <a:cubicBezTo>
                          <a:pt x="563353" y="35245"/>
                          <a:pt x="567161" y="27309"/>
                          <a:pt x="565600" y="0"/>
                        </a:cubicBezTo>
                        <a:cubicBezTo>
                          <a:pt x="595929" y="26802"/>
                          <a:pt x="631455" y="70677"/>
                          <a:pt x="684400" y="118801"/>
                        </a:cubicBezTo>
                        <a:cubicBezTo>
                          <a:pt x="628092" y="173043"/>
                          <a:pt x="595038" y="213971"/>
                          <a:pt x="565600" y="237601"/>
                        </a:cubicBezTo>
                        <a:cubicBezTo>
                          <a:pt x="564810" y="209059"/>
                          <a:pt x="562852" y="195699"/>
                          <a:pt x="565600" y="178201"/>
                        </a:cubicBezTo>
                        <a:cubicBezTo>
                          <a:pt x="365148" y="201006"/>
                          <a:pt x="277922" y="180822"/>
                          <a:pt x="0" y="178201"/>
                        </a:cubicBezTo>
                        <a:cubicBezTo>
                          <a:pt x="-2926" y="145838"/>
                          <a:pt x="-1646" y="113019"/>
                          <a:pt x="0" y="5940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ight Arrow 30">
            <a:extLst>
              <a:ext uri="{FF2B5EF4-FFF2-40B4-BE49-F238E27FC236}">
                <a16:creationId xmlns:a16="http://schemas.microsoft.com/office/drawing/2014/main" id="{3300BB34-4DF8-B24A-D42D-80FB888B2386}"/>
              </a:ext>
            </a:extLst>
          </p:cNvPr>
          <p:cNvSpPr/>
          <p:nvPr/>
        </p:nvSpPr>
        <p:spPr>
          <a:xfrm rot="16200000">
            <a:off x="6244562" y="3464233"/>
            <a:ext cx="561071" cy="216116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68188449">
                  <a:custGeom>
                    <a:avLst/>
                    <a:gdLst>
                      <a:gd name="connsiteX0" fmla="*/ 0 w 561071"/>
                      <a:gd name="connsiteY0" fmla="*/ 54029 h 216116"/>
                      <a:gd name="connsiteX1" fmla="*/ 453013 w 561071"/>
                      <a:gd name="connsiteY1" fmla="*/ 54029 h 216116"/>
                      <a:gd name="connsiteX2" fmla="*/ 453013 w 561071"/>
                      <a:gd name="connsiteY2" fmla="*/ 0 h 216116"/>
                      <a:gd name="connsiteX3" fmla="*/ 561071 w 561071"/>
                      <a:gd name="connsiteY3" fmla="*/ 108058 h 216116"/>
                      <a:gd name="connsiteX4" fmla="*/ 453013 w 561071"/>
                      <a:gd name="connsiteY4" fmla="*/ 216116 h 216116"/>
                      <a:gd name="connsiteX5" fmla="*/ 453013 w 561071"/>
                      <a:gd name="connsiteY5" fmla="*/ 162087 h 216116"/>
                      <a:gd name="connsiteX6" fmla="*/ 0 w 561071"/>
                      <a:gd name="connsiteY6" fmla="*/ 162087 h 216116"/>
                      <a:gd name="connsiteX7" fmla="*/ 0 w 561071"/>
                      <a:gd name="connsiteY7" fmla="*/ 54029 h 2161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561071" h="216116" fill="none" extrusionOk="0">
                        <a:moveTo>
                          <a:pt x="0" y="54029"/>
                        </a:moveTo>
                        <a:cubicBezTo>
                          <a:pt x="201366" y="53770"/>
                          <a:pt x="313654" y="41536"/>
                          <a:pt x="453013" y="54029"/>
                        </a:cubicBezTo>
                        <a:cubicBezTo>
                          <a:pt x="454815" y="34415"/>
                          <a:pt x="451576" y="19121"/>
                          <a:pt x="453013" y="0"/>
                        </a:cubicBezTo>
                        <a:cubicBezTo>
                          <a:pt x="477192" y="19058"/>
                          <a:pt x="522237" y="78996"/>
                          <a:pt x="561071" y="108058"/>
                        </a:cubicBezTo>
                        <a:cubicBezTo>
                          <a:pt x="522684" y="138316"/>
                          <a:pt x="506915" y="167130"/>
                          <a:pt x="453013" y="216116"/>
                        </a:cubicBezTo>
                        <a:cubicBezTo>
                          <a:pt x="450613" y="201404"/>
                          <a:pt x="455697" y="186756"/>
                          <a:pt x="453013" y="162087"/>
                        </a:cubicBezTo>
                        <a:cubicBezTo>
                          <a:pt x="310092" y="162573"/>
                          <a:pt x="101658" y="172286"/>
                          <a:pt x="0" y="162087"/>
                        </a:cubicBezTo>
                        <a:cubicBezTo>
                          <a:pt x="4499" y="108203"/>
                          <a:pt x="-4162" y="93455"/>
                          <a:pt x="0" y="54029"/>
                        </a:cubicBezTo>
                        <a:close/>
                      </a:path>
                      <a:path w="561071" h="216116" stroke="0" extrusionOk="0">
                        <a:moveTo>
                          <a:pt x="0" y="54029"/>
                        </a:moveTo>
                        <a:cubicBezTo>
                          <a:pt x="158853" y="76394"/>
                          <a:pt x="338108" y="40503"/>
                          <a:pt x="453013" y="54029"/>
                        </a:cubicBezTo>
                        <a:cubicBezTo>
                          <a:pt x="451855" y="34912"/>
                          <a:pt x="452346" y="14271"/>
                          <a:pt x="453013" y="0"/>
                        </a:cubicBezTo>
                        <a:cubicBezTo>
                          <a:pt x="485560" y="23100"/>
                          <a:pt x="519230" y="60720"/>
                          <a:pt x="561071" y="108058"/>
                        </a:cubicBezTo>
                        <a:cubicBezTo>
                          <a:pt x="535403" y="134287"/>
                          <a:pt x="495602" y="178162"/>
                          <a:pt x="453013" y="216116"/>
                        </a:cubicBezTo>
                        <a:cubicBezTo>
                          <a:pt x="453656" y="196972"/>
                          <a:pt x="451590" y="180134"/>
                          <a:pt x="453013" y="162087"/>
                        </a:cubicBezTo>
                        <a:cubicBezTo>
                          <a:pt x="352584" y="161553"/>
                          <a:pt x="103276" y="180137"/>
                          <a:pt x="0" y="162087"/>
                        </a:cubicBezTo>
                        <a:cubicBezTo>
                          <a:pt x="4747" y="136953"/>
                          <a:pt x="-1569" y="104510"/>
                          <a:pt x="0" y="54029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ight Arrow 31">
            <a:extLst>
              <a:ext uri="{FF2B5EF4-FFF2-40B4-BE49-F238E27FC236}">
                <a16:creationId xmlns:a16="http://schemas.microsoft.com/office/drawing/2014/main" id="{948B966C-6241-C3D9-E8EE-E78CA232FD1A}"/>
              </a:ext>
            </a:extLst>
          </p:cNvPr>
          <p:cNvSpPr/>
          <p:nvPr/>
        </p:nvSpPr>
        <p:spPr>
          <a:xfrm rot="16200000">
            <a:off x="4132580" y="2445428"/>
            <a:ext cx="564054" cy="216116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640346154">
                  <a:custGeom>
                    <a:avLst/>
                    <a:gdLst>
                      <a:gd name="connsiteX0" fmla="*/ 0 w 564054"/>
                      <a:gd name="connsiteY0" fmla="*/ 54029 h 216116"/>
                      <a:gd name="connsiteX1" fmla="*/ 455996 w 564054"/>
                      <a:gd name="connsiteY1" fmla="*/ 54029 h 216116"/>
                      <a:gd name="connsiteX2" fmla="*/ 455996 w 564054"/>
                      <a:gd name="connsiteY2" fmla="*/ 0 h 216116"/>
                      <a:gd name="connsiteX3" fmla="*/ 564054 w 564054"/>
                      <a:gd name="connsiteY3" fmla="*/ 108058 h 216116"/>
                      <a:gd name="connsiteX4" fmla="*/ 455996 w 564054"/>
                      <a:gd name="connsiteY4" fmla="*/ 216116 h 216116"/>
                      <a:gd name="connsiteX5" fmla="*/ 455996 w 564054"/>
                      <a:gd name="connsiteY5" fmla="*/ 162087 h 216116"/>
                      <a:gd name="connsiteX6" fmla="*/ 0 w 564054"/>
                      <a:gd name="connsiteY6" fmla="*/ 162087 h 216116"/>
                      <a:gd name="connsiteX7" fmla="*/ 0 w 564054"/>
                      <a:gd name="connsiteY7" fmla="*/ 54029 h 2161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564054" h="216116" fill="none" extrusionOk="0">
                        <a:moveTo>
                          <a:pt x="0" y="54029"/>
                        </a:moveTo>
                        <a:cubicBezTo>
                          <a:pt x="107495" y="32080"/>
                          <a:pt x="333179" y="66440"/>
                          <a:pt x="455996" y="54029"/>
                        </a:cubicBezTo>
                        <a:cubicBezTo>
                          <a:pt x="454893" y="32505"/>
                          <a:pt x="454330" y="12478"/>
                          <a:pt x="455996" y="0"/>
                        </a:cubicBezTo>
                        <a:cubicBezTo>
                          <a:pt x="482891" y="26353"/>
                          <a:pt x="534612" y="87218"/>
                          <a:pt x="564054" y="108058"/>
                        </a:cubicBezTo>
                        <a:cubicBezTo>
                          <a:pt x="530990" y="142902"/>
                          <a:pt x="491731" y="179563"/>
                          <a:pt x="455996" y="216116"/>
                        </a:cubicBezTo>
                        <a:cubicBezTo>
                          <a:pt x="458222" y="198569"/>
                          <a:pt x="457708" y="187833"/>
                          <a:pt x="455996" y="162087"/>
                        </a:cubicBezTo>
                        <a:cubicBezTo>
                          <a:pt x="293837" y="142608"/>
                          <a:pt x="186421" y="182157"/>
                          <a:pt x="0" y="162087"/>
                        </a:cubicBezTo>
                        <a:cubicBezTo>
                          <a:pt x="3623" y="134008"/>
                          <a:pt x="-4804" y="91751"/>
                          <a:pt x="0" y="54029"/>
                        </a:cubicBezTo>
                        <a:close/>
                      </a:path>
                      <a:path w="564054" h="216116" stroke="0" extrusionOk="0">
                        <a:moveTo>
                          <a:pt x="0" y="54029"/>
                        </a:moveTo>
                        <a:cubicBezTo>
                          <a:pt x="149003" y="58907"/>
                          <a:pt x="358673" y="48695"/>
                          <a:pt x="455996" y="54029"/>
                        </a:cubicBezTo>
                        <a:cubicBezTo>
                          <a:pt x="453327" y="35938"/>
                          <a:pt x="457085" y="17603"/>
                          <a:pt x="455996" y="0"/>
                        </a:cubicBezTo>
                        <a:cubicBezTo>
                          <a:pt x="493790" y="43229"/>
                          <a:pt x="525989" y="72926"/>
                          <a:pt x="564054" y="108058"/>
                        </a:cubicBezTo>
                        <a:cubicBezTo>
                          <a:pt x="531740" y="141416"/>
                          <a:pt x="486900" y="189155"/>
                          <a:pt x="455996" y="216116"/>
                        </a:cubicBezTo>
                        <a:cubicBezTo>
                          <a:pt x="453854" y="191031"/>
                          <a:pt x="455449" y="180287"/>
                          <a:pt x="455996" y="162087"/>
                        </a:cubicBezTo>
                        <a:cubicBezTo>
                          <a:pt x="315994" y="168913"/>
                          <a:pt x="113411" y="153026"/>
                          <a:pt x="0" y="162087"/>
                        </a:cubicBezTo>
                        <a:cubicBezTo>
                          <a:pt x="-4623" y="125450"/>
                          <a:pt x="4389" y="92536"/>
                          <a:pt x="0" y="54029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ight Arrow 32">
            <a:extLst>
              <a:ext uri="{FF2B5EF4-FFF2-40B4-BE49-F238E27FC236}">
                <a16:creationId xmlns:a16="http://schemas.microsoft.com/office/drawing/2014/main" id="{AB5667D9-3C46-BAA6-3FA0-D62CD2EF4D80}"/>
              </a:ext>
            </a:extLst>
          </p:cNvPr>
          <p:cNvSpPr/>
          <p:nvPr/>
        </p:nvSpPr>
        <p:spPr>
          <a:xfrm rot="16200000">
            <a:off x="5762591" y="4689451"/>
            <a:ext cx="1100552" cy="252000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01639095">
                  <a:custGeom>
                    <a:avLst/>
                    <a:gdLst>
                      <a:gd name="connsiteX0" fmla="*/ 0 w 1100552"/>
                      <a:gd name="connsiteY0" fmla="*/ 63000 h 252000"/>
                      <a:gd name="connsiteX1" fmla="*/ 477530 w 1100552"/>
                      <a:gd name="connsiteY1" fmla="*/ 63000 h 252000"/>
                      <a:gd name="connsiteX2" fmla="*/ 974552 w 1100552"/>
                      <a:gd name="connsiteY2" fmla="*/ 63000 h 252000"/>
                      <a:gd name="connsiteX3" fmla="*/ 974552 w 1100552"/>
                      <a:gd name="connsiteY3" fmla="*/ 0 h 252000"/>
                      <a:gd name="connsiteX4" fmla="*/ 1100552 w 1100552"/>
                      <a:gd name="connsiteY4" fmla="*/ 126000 h 252000"/>
                      <a:gd name="connsiteX5" fmla="*/ 974552 w 1100552"/>
                      <a:gd name="connsiteY5" fmla="*/ 252000 h 252000"/>
                      <a:gd name="connsiteX6" fmla="*/ 974552 w 1100552"/>
                      <a:gd name="connsiteY6" fmla="*/ 189000 h 252000"/>
                      <a:gd name="connsiteX7" fmla="*/ 497022 w 1100552"/>
                      <a:gd name="connsiteY7" fmla="*/ 189000 h 252000"/>
                      <a:gd name="connsiteX8" fmla="*/ 0 w 1100552"/>
                      <a:gd name="connsiteY8" fmla="*/ 189000 h 252000"/>
                      <a:gd name="connsiteX9" fmla="*/ 0 w 1100552"/>
                      <a:gd name="connsiteY9" fmla="*/ 63000 h 252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100552" h="252000" fill="none" extrusionOk="0">
                        <a:moveTo>
                          <a:pt x="0" y="63000"/>
                        </a:moveTo>
                        <a:cubicBezTo>
                          <a:pt x="181620" y="50738"/>
                          <a:pt x="248733" y="67830"/>
                          <a:pt x="477530" y="63000"/>
                        </a:cubicBezTo>
                        <a:cubicBezTo>
                          <a:pt x="706327" y="58171"/>
                          <a:pt x="804940" y="79989"/>
                          <a:pt x="974552" y="63000"/>
                        </a:cubicBezTo>
                        <a:cubicBezTo>
                          <a:pt x="974262" y="32112"/>
                          <a:pt x="973937" y="16983"/>
                          <a:pt x="974552" y="0"/>
                        </a:cubicBezTo>
                        <a:cubicBezTo>
                          <a:pt x="999224" y="30840"/>
                          <a:pt x="1049295" y="80291"/>
                          <a:pt x="1100552" y="126000"/>
                        </a:cubicBezTo>
                        <a:cubicBezTo>
                          <a:pt x="1064229" y="152770"/>
                          <a:pt x="1016580" y="218678"/>
                          <a:pt x="974552" y="252000"/>
                        </a:cubicBezTo>
                        <a:cubicBezTo>
                          <a:pt x="976436" y="235274"/>
                          <a:pt x="974973" y="211873"/>
                          <a:pt x="974552" y="189000"/>
                        </a:cubicBezTo>
                        <a:cubicBezTo>
                          <a:pt x="769246" y="171789"/>
                          <a:pt x="695645" y="193323"/>
                          <a:pt x="497022" y="189000"/>
                        </a:cubicBezTo>
                        <a:cubicBezTo>
                          <a:pt x="298399" y="184678"/>
                          <a:pt x="130600" y="194211"/>
                          <a:pt x="0" y="189000"/>
                        </a:cubicBezTo>
                        <a:cubicBezTo>
                          <a:pt x="-3184" y="156519"/>
                          <a:pt x="-1203" y="116296"/>
                          <a:pt x="0" y="63000"/>
                        </a:cubicBezTo>
                        <a:close/>
                      </a:path>
                      <a:path w="1100552" h="252000" stroke="0" extrusionOk="0">
                        <a:moveTo>
                          <a:pt x="0" y="63000"/>
                        </a:moveTo>
                        <a:cubicBezTo>
                          <a:pt x="197092" y="46432"/>
                          <a:pt x="365538" y="80168"/>
                          <a:pt x="497022" y="63000"/>
                        </a:cubicBezTo>
                        <a:cubicBezTo>
                          <a:pt x="628506" y="45832"/>
                          <a:pt x="768053" y="48566"/>
                          <a:pt x="974552" y="63000"/>
                        </a:cubicBezTo>
                        <a:cubicBezTo>
                          <a:pt x="974092" y="36394"/>
                          <a:pt x="973981" y="13817"/>
                          <a:pt x="974552" y="0"/>
                        </a:cubicBezTo>
                        <a:cubicBezTo>
                          <a:pt x="1024092" y="52714"/>
                          <a:pt x="1058507" y="84348"/>
                          <a:pt x="1100552" y="126000"/>
                        </a:cubicBezTo>
                        <a:cubicBezTo>
                          <a:pt x="1042024" y="186962"/>
                          <a:pt x="995865" y="220773"/>
                          <a:pt x="974552" y="252000"/>
                        </a:cubicBezTo>
                        <a:cubicBezTo>
                          <a:pt x="975328" y="229645"/>
                          <a:pt x="976705" y="212279"/>
                          <a:pt x="974552" y="189000"/>
                        </a:cubicBezTo>
                        <a:cubicBezTo>
                          <a:pt x="862613" y="209339"/>
                          <a:pt x="605285" y="202888"/>
                          <a:pt x="487276" y="189000"/>
                        </a:cubicBezTo>
                        <a:cubicBezTo>
                          <a:pt x="369267" y="175112"/>
                          <a:pt x="199386" y="176190"/>
                          <a:pt x="0" y="189000"/>
                        </a:cubicBezTo>
                        <a:cubicBezTo>
                          <a:pt x="-4075" y="142127"/>
                          <a:pt x="-270" y="94130"/>
                          <a:pt x="0" y="6300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ight Arrow 33">
            <a:extLst>
              <a:ext uri="{FF2B5EF4-FFF2-40B4-BE49-F238E27FC236}">
                <a16:creationId xmlns:a16="http://schemas.microsoft.com/office/drawing/2014/main" id="{5A1F8377-C030-D6F2-6D14-E02FE0ECC9E9}"/>
              </a:ext>
            </a:extLst>
          </p:cNvPr>
          <p:cNvSpPr/>
          <p:nvPr/>
        </p:nvSpPr>
        <p:spPr>
          <a:xfrm rot="16200000">
            <a:off x="3943354" y="4807109"/>
            <a:ext cx="671779" cy="237600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748191737">
                  <a:custGeom>
                    <a:avLst/>
                    <a:gdLst>
                      <a:gd name="connsiteX0" fmla="*/ 0 w 671779"/>
                      <a:gd name="connsiteY0" fmla="*/ 59400 h 237600"/>
                      <a:gd name="connsiteX1" fmla="*/ 552979 w 671779"/>
                      <a:gd name="connsiteY1" fmla="*/ 59400 h 237600"/>
                      <a:gd name="connsiteX2" fmla="*/ 552979 w 671779"/>
                      <a:gd name="connsiteY2" fmla="*/ 0 h 237600"/>
                      <a:gd name="connsiteX3" fmla="*/ 671779 w 671779"/>
                      <a:gd name="connsiteY3" fmla="*/ 118800 h 237600"/>
                      <a:gd name="connsiteX4" fmla="*/ 552979 w 671779"/>
                      <a:gd name="connsiteY4" fmla="*/ 237600 h 237600"/>
                      <a:gd name="connsiteX5" fmla="*/ 552979 w 671779"/>
                      <a:gd name="connsiteY5" fmla="*/ 178200 h 237600"/>
                      <a:gd name="connsiteX6" fmla="*/ 0 w 671779"/>
                      <a:gd name="connsiteY6" fmla="*/ 178200 h 237600"/>
                      <a:gd name="connsiteX7" fmla="*/ 0 w 671779"/>
                      <a:gd name="connsiteY7" fmla="*/ 59400 h 237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671779" h="237600" fill="none" extrusionOk="0">
                        <a:moveTo>
                          <a:pt x="0" y="59400"/>
                        </a:moveTo>
                        <a:cubicBezTo>
                          <a:pt x="152569" y="74003"/>
                          <a:pt x="367522" y="72598"/>
                          <a:pt x="552979" y="59400"/>
                        </a:cubicBezTo>
                        <a:cubicBezTo>
                          <a:pt x="552153" y="33645"/>
                          <a:pt x="552107" y="14398"/>
                          <a:pt x="552979" y="0"/>
                        </a:cubicBezTo>
                        <a:cubicBezTo>
                          <a:pt x="598924" y="36886"/>
                          <a:pt x="628852" y="68629"/>
                          <a:pt x="671779" y="118800"/>
                        </a:cubicBezTo>
                        <a:cubicBezTo>
                          <a:pt x="627645" y="171057"/>
                          <a:pt x="578780" y="209273"/>
                          <a:pt x="552979" y="237600"/>
                        </a:cubicBezTo>
                        <a:cubicBezTo>
                          <a:pt x="553255" y="221755"/>
                          <a:pt x="552484" y="201995"/>
                          <a:pt x="552979" y="178200"/>
                        </a:cubicBezTo>
                        <a:cubicBezTo>
                          <a:pt x="328626" y="195390"/>
                          <a:pt x="165932" y="193039"/>
                          <a:pt x="0" y="178200"/>
                        </a:cubicBezTo>
                        <a:cubicBezTo>
                          <a:pt x="-1738" y="123156"/>
                          <a:pt x="613" y="112937"/>
                          <a:pt x="0" y="59400"/>
                        </a:cubicBezTo>
                        <a:close/>
                      </a:path>
                      <a:path w="671779" h="237600" stroke="0" extrusionOk="0">
                        <a:moveTo>
                          <a:pt x="0" y="59400"/>
                        </a:moveTo>
                        <a:cubicBezTo>
                          <a:pt x="146206" y="68215"/>
                          <a:pt x="318341" y="83041"/>
                          <a:pt x="552979" y="59400"/>
                        </a:cubicBezTo>
                        <a:cubicBezTo>
                          <a:pt x="551978" y="43611"/>
                          <a:pt x="552591" y="13503"/>
                          <a:pt x="552979" y="0"/>
                        </a:cubicBezTo>
                        <a:cubicBezTo>
                          <a:pt x="586087" y="44113"/>
                          <a:pt x="650373" y="90792"/>
                          <a:pt x="671779" y="118800"/>
                        </a:cubicBezTo>
                        <a:cubicBezTo>
                          <a:pt x="625810" y="161315"/>
                          <a:pt x="582988" y="203026"/>
                          <a:pt x="552979" y="237600"/>
                        </a:cubicBezTo>
                        <a:cubicBezTo>
                          <a:pt x="550102" y="208127"/>
                          <a:pt x="555716" y="201991"/>
                          <a:pt x="552979" y="178200"/>
                        </a:cubicBezTo>
                        <a:cubicBezTo>
                          <a:pt x="424176" y="185012"/>
                          <a:pt x="147858" y="182100"/>
                          <a:pt x="0" y="178200"/>
                        </a:cubicBezTo>
                        <a:cubicBezTo>
                          <a:pt x="-871" y="153522"/>
                          <a:pt x="-4156" y="94347"/>
                          <a:pt x="0" y="5940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ight Arrow 34">
            <a:extLst>
              <a:ext uri="{FF2B5EF4-FFF2-40B4-BE49-F238E27FC236}">
                <a16:creationId xmlns:a16="http://schemas.microsoft.com/office/drawing/2014/main" id="{513329BB-8716-F6B9-9646-A93B47573EC9}"/>
              </a:ext>
            </a:extLst>
          </p:cNvPr>
          <p:cNvSpPr/>
          <p:nvPr/>
        </p:nvSpPr>
        <p:spPr>
          <a:xfrm rot="16200000">
            <a:off x="6715912" y="2495937"/>
            <a:ext cx="636858" cy="216116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47831696">
                  <a:custGeom>
                    <a:avLst/>
                    <a:gdLst>
                      <a:gd name="connsiteX0" fmla="*/ 0 w 636858"/>
                      <a:gd name="connsiteY0" fmla="*/ 54029 h 216116"/>
                      <a:gd name="connsiteX1" fmla="*/ 528800 w 636858"/>
                      <a:gd name="connsiteY1" fmla="*/ 54029 h 216116"/>
                      <a:gd name="connsiteX2" fmla="*/ 528800 w 636858"/>
                      <a:gd name="connsiteY2" fmla="*/ 0 h 216116"/>
                      <a:gd name="connsiteX3" fmla="*/ 636858 w 636858"/>
                      <a:gd name="connsiteY3" fmla="*/ 108058 h 216116"/>
                      <a:gd name="connsiteX4" fmla="*/ 528800 w 636858"/>
                      <a:gd name="connsiteY4" fmla="*/ 216116 h 216116"/>
                      <a:gd name="connsiteX5" fmla="*/ 528800 w 636858"/>
                      <a:gd name="connsiteY5" fmla="*/ 162087 h 216116"/>
                      <a:gd name="connsiteX6" fmla="*/ 0 w 636858"/>
                      <a:gd name="connsiteY6" fmla="*/ 162087 h 216116"/>
                      <a:gd name="connsiteX7" fmla="*/ 0 w 636858"/>
                      <a:gd name="connsiteY7" fmla="*/ 54029 h 2161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636858" h="216116" fill="none" extrusionOk="0">
                        <a:moveTo>
                          <a:pt x="0" y="54029"/>
                        </a:moveTo>
                        <a:cubicBezTo>
                          <a:pt x="237857" y="71277"/>
                          <a:pt x="395614" y="66067"/>
                          <a:pt x="528800" y="54029"/>
                        </a:cubicBezTo>
                        <a:cubicBezTo>
                          <a:pt x="529571" y="38053"/>
                          <a:pt x="529674" y="20833"/>
                          <a:pt x="528800" y="0"/>
                        </a:cubicBezTo>
                        <a:cubicBezTo>
                          <a:pt x="557966" y="34961"/>
                          <a:pt x="607914" y="69276"/>
                          <a:pt x="636858" y="108058"/>
                        </a:cubicBezTo>
                        <a:cubicBezTo>
                          <a:pt x="609308" y="141023"/>
                          <a:pt x="570497" y="181989"/>
                          <a:pt x="528800" y="216116"/>
                        </a:cubicBezTo>
                        <a:cubicBezTo>
                          <a:pt x="527315" y="192429"/>
                          <a:pt x="529670" y="180480"/>
                          <a:pt x="528800" y="162087"/>
                        </a:cubicBezTo>
                        <a:cubicBezTo>
                          <a:pt x="409731" y="180563"/>
                          <a:pt x="118784" y="181102"/>
                          <a:pt x="0" y="162087"/>
                        </a:cubicBezTo>
                        <a:cubicBezTo>
                          <a:pt x="2907" y="109836"/>
                          <a:pt x="815" y="87103"/>
                          <a:pt x="0" y="54029"/>
                        </a:cubicBezTo>
                        <a:close/>
                      </a:path>
                      <a:path w="636858" h="216116" stroke="0" extrusionOk="0">
                        <a:moveTo>
                          <a:pt x="0" y="54029"/>
                        </a:moveTo>
                        <a:cubicBezTo>
                          <a:pt x="199686" y="48796"/>
                          <a:pt x="417896" y="53866"/>
                          <a:pt x="528800" y="54029"/>
                        </a:cubicBezTo>
                        <a:cubicBezTo>
                          <a:pt x="528827" y="31298"/>
                          <a:pt x="527678" y="26331"/>
                          <a:pt x="528800" y="0"/>
                        </a:cubicBezTo>
                        <a:cubicBezTo>
                          <a:pt x="576461" y="43659"/>
                          <a:pt x="612014" y="83376"/>
                          <a:pt x="636858" y="108058"/>
                        </a:cubicBezTo>
                        <a:cubicBezTo>
                          <a:pt x="601062" y="148695"/>
                          <a:pt x="560342" y="190834"/>
                          <a:pt x="528800" y="216116"/>
                        </a:cubicBezTo>
                        <a:cubicBezTo>
                          <a:pt x="527165" y="197747"/>
                          <a:pt x="530709" y="177787"/>
                          <a:pt x="528800" y="162087"/>
                        </a:cubicBezTo>
                        <a:cubicBezTo>
                          <a:pt x="307974" y="173578"/>
                          <a:pt x="127240" y="185594"/>
                          <a:pt x="0" y="162087"/>
                        </a:cubicBezTo>
                        <a:cubicBezTo>
                          <a:pt x="-3433" y="135905"/>
                          <a:pt x="-2981" y="98038"/>
                          <a:pt x="0" y="54029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ight Arrow 36">
            <a:extLst>
              <a:ext uri="{FF2B5EF4-FFF2-40B4-BE49-F238E27FC236}">
                <a16:creationId xmlns:a16="http://schemas.microsoft.com/office/drawing/2014/main" id="{11C8FECB-A76A-F390-0C5D-2082560E1364}"/>
              </a:ext>
            </a:extLst>
          </p:cNvPr>
          <p:cNvSpPr/>
          <p:nvPr/>
        </p:nvSpPr>
        <p:spPr>
          <a:xfrm>
            <a:off x="5539013" y="5604663"/>
            <a:ext cx="459752" cy="237600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988278605">
                  <a:custGeom>
                    <a:avLst/>
                    <a:gdLst>
                      <a:gd name="connsiteX0" fmla="*/ 0 w 459752"/>
                      <a:gd name="connsiteY0" fmla="*/ 59400 h 237600"/>
                      <a:gd name="connsiteX1" fmla="*/ 340952 w 459752"/>
                      <a:gd name="connsiteY1" fmla="*/ 59400 h 237600"/>
                      <a:gd name="connsiteX2" fmla="*/ 340952 w 459752"/>
                      <a:gd name="connsiteY2" fmla="*/ 0 h 237600"/>
                      <a:gd name="connsiteX3" fmla="*/ 459752 w 459752"/>
                      <a:gd name="connsiteY3" fmla="*/ 118800 h 237600"/>
                      <a:gd name="connsiteX4" fmla="*/ 340952 w 459752"/>
                      <a:gd name="connsiteY4" fmla="*/ 237600 h 237600"/>
                      <a:gd name="connsiteX5" fmla="*/ 340952 w 459752"/>
                      <a:gd name="connsiteY5" fmla="*/ 178200 h 237600"/>
                      <a:gd name="connsiteX6" fmla="*/ 0 w 459752"/>
                      <a:gd name="connsiteY6" fmla="*/ 178200 h 237600"/>
                      <a:gd name="connsiteX7" fmla="*/ 0 w 459752"/>
                      <a:gd name="connsiteY7" fmla="*/ 59400 h 237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459752" h="237600" fill="none" extrusionOk="0">
                        <a:moveTo>
                          <a:pt x="0" y="59400"/>
                        </a:moveTo>
                        <a:cubicBezTo>
                          <a:pt x="142272" y="71032"/>
                          <a:pt x="214938" y="43318"/>
                          <a:pt x="340952" y="59400"/>
                        </a:cubicBezTo>
                        <a:cubicBezTo>
                          <a:pt x="338768" y="38216"/>
                          <a:pt x="340708" y="18238"/>
                          <a:pt x="340952" y="0"/>
                        </a:cubicBezTo>
                        <a:cubicBezTo>
                          <a:pt x="370455" y="37142"/>
                          <a:pt x="422276" y="88534"/>
                          <a:pt x="459752" y="118800"/>
                        </a:cubicBezTo>
                        <a:cubicBezTo>
                          <a:pt x="422751" y="159801"/>
                          <a:pt x="376719" y="208076"/>
                          <a:pt x="340952" y="237600"/>
                        </a:cubicBezTo>
                        <a:cubicBezTo>
                          <a:pt x="338674" y="221703"/>
                          <a:pt x="340491" y="207199"/>
                          <a:pt x="340952" y="178200"/>
                        </a:cubicBezTo>
                        <a:cubicBezTo>
                          <a:pt x="182078" y="161195"/>
                          <a:pt x="130631" y="180020"/>
                          <a:pt x="0" y="178200"/>
                        </a:cubicBezTo>
                        <a:cubicBezTo>
                          <a:pt x="246" y="127580"/>
                          <a:pt x="4700" y="84109"/>
                          <a:pt x="0" y="59400"/>
                        </a:cubicBezTo>
                        <a:close/>
                      </a:path>
                      <a:path w="459752" h="237600" stroke="0" extrusionOk="0">
                        <a:moveTo>
                          <a:pt x="0" y="59400"/>
                        </a:moveTo>
                        <a:cubicBezTo>
                          <a:pt x="94610" y="64215"/>
                          <a:pt x="192015" y="73178"/>
                          <a:pt x="340952" y="59400"/>
                        </a:cubicBezTo>
                        <a:cubicBezTo>
                          <a:pt x="341663" y="37921"/>
                          <a:pt x="339292" y="16121"/>
                          <a:pt x="340952" y="0"/>
                        </a:cubicBezTo>
                        <a:cubicBezTo>
                          <a:pt x="392075" y="52954"/>
                          <a:pt x="401625" y="64460"/>
                          <a:pt x="459752" y="118800"/>
                        </a:cubicBezTo>
                        <a:cubicBezTo>
                          <a:pt x="420523" y="151329"/>
                          <a:pt x="390784" y="193214"/>
                          <a:pt x="340952" y="237600"/>
                        </a:cubicBezTo>
                        <a:cubicBezTo>
                          <a:pt x="343413" y="210893"/>
                          <a:pt x="343420" y="205829"/>
                          <a:pt x="340952" y="178200"/>
                        </a:cubicBezTo>
                        <a:cubicBezTo>
                          <a:pt x="262496" y="194253"/>
                          <a:pt x="103952" y="193029"/>
                          <a:pt x="0" y="178200"/>
                        </a:cubicBezTo>
                        <a:cubicBezTo>
                          <a:pt x="1176" y="121582"/>
                          <a:pt x="-1859" y="118617"/>
                          <a:pt x="0" y="5940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23">
            <a:extLst>
              <a:ext uri="{FF2B5EF4-FFF2-40B4-BE49-F238E27FC236}">
                <a16:creationId xmlns:a16="http://schemas.microsoft.com/office/drawing/2014/main" id="{417ABE71-182E-1845-90B8-7A41298A914D}"/>
              </a:ext>
            </a:extLst>
          </p:cNvPr>
          <p:cNvSpPr/>
          <p:nvPr/>
        </p:nvSpPr>
        <p:spPr>
          <a:xfrm>
            <a:off x="3270392" y="5261798"/>
            <a:ext cx="2269212" cy="64633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290544241">
                  <a:custGeom>
                    <a:avLst/>
                    <a:gdLst>
                      <a:gd name="connsiteX0" fmla="*/ 0 w 2269212"/>
                      <a:gd name="connsiteY0" fmla="*/ 0 h 646331"/>
                      <a:gd name="connsiteX1" fmla="*/ 612687 w 2269212"/>
                      <a:gd name="connsiteY1" fmla="*/ 0 h 646331"/>
                      <a:gd name="connsiteX2" fmla="*/ 1225374 w 2269212"/>
                      <a:gd name="connsiteY2" fmla="*/ 0 h 646331"/>
                      <a:gd name="connsiteX3" fmla="*/ 1769985 w 2269212"/>
                      <a:gd name="connsiteY3" fmla="*/ 0 h 646331"/>
                      <a:gd name="connsiteX4" fmla="*/ 2269212 w 2269212"/>
                      <a:gd name="connsiteY4" fmla="*/ 0 h 646331"/>
                      <a:gd name="connsiteX5" fmla="*/ 2269212 w 2269212"/>
                      <a:gd name="connsiteY5" fmla="*/ 646331 h 646331"/>
                      <a:gd name="connsiteX6" fmla="*/ 1679217 w 2269212"/>
                      <a:gd name="connsiteY6" fmla="*/ 646331 h 646331"/>
                      <a:gd name="connsiteX7" fmla="*/ 1179990 w 2269212"/>
                      <a:gd name="connsiteY7" fmla="*/ 646331 h 646331"/>
                      <a:gd name="connsiteX8" fmla="*/ 680764 w 2269212"/>
                      <a:gd name="connsiteY8" fmla="*/ 646331 h 646331"/>
                      <a:gd name="connsiteX9" fmla="*/ 0 w 2269212"/>
                      <a:gd name="connsiteY9" fmla="*/ 646331 h 646331"/>
                      <a:gd name="connsiteX10" fmla="*/ 0 w 2269212"/>
                      <a:gd name="connsiteY10" fmla="*/ 0 h 646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269212" h="646331" fill="none" extrusionOk="0">
                        <a:moveTo>
                          <a:pt x="0" y="0"/>
                        </a:moveTo>
                        <a:cubicBezTo>
                          <a:pt x="171842" y="22983"/>
                          <a:pt x="428248" y="3921"/>
                          <a:pt x="612687" y="0"/>
                        </a:cubicBezTo>
                        <a:cubicBezTo>
                          <a:pt x="797126" y="-3921"/>
                          <a:pt x="1089362" y="10819"/>
                          <a:pt x="1225374" y="0"/>
                        </a:cubicBezTo>
                        <a:cubicBezTo>
                          <a:pt x="1361386" y="-10819"/>
                          <a:pt x="1575744" y="8546"/>
                          <a:pt x="1769985" y="0"/>
                        </a:cubicBezTo>
                        <a:cubicBezTo>
                          <a:pt x="1964226" y="-8546"/>
                          <a:pt x="2036524" y="-11241"/>
                          <a:pt x="2269212" y="0"/>
                        </a:cubicBezTo>
                        <a:cubicBezTo>
                          <a:pt x="2266910" y="142576"/>
                          <a:pt x="2254199" y="391571"/>
                          <a:pt x="2269212" y="646331"/>
                        </a:cubicBezTo>
                        <a:cubicBezTo>
                          <a:pt x="1992143" y="637663"/>
                          <a:pt x="1839617" y="654628"/>
                          <a:pt x="1679217" y="646331"/>
                        </a:cubicBezTo>
                        <a:cubicBezTo>
                          <a:pt x="1518818" y="638034"/>
                          <a:pt x="1330550" y="635207"/>
                          <a:pt x="1179990" y="646331"/>
                        </a:cubicBezTo>
                        <a:cubicBezTo>
                          <a:pt x="1029430" y="657455"/>
                          <a:pt x="889377" y="667693"/>
                          <a:pt x="680764" y="646331"/>
                        </a:cubicBezTo>
                        <a:cubicBezTo>
                          <a:pt x="472151" y="624969"/>
                          <a:pt x="212967" y="622882"/>
                          <a:pt x="0" y="646331"/>
                        </a:cubicBezTo>
                        <a:cubicBezTo>
                          <a:pt x="-25886" y="404018"/>
                          <a:pt x="25352" y="178850"/>
                          <a:pt x="0" y="0"/>
                        </a:cubicBezTo>
                        <a:close/>
                      </a:path>
                      <a:path w="2269212" h="646331" stroke="0" extrusionOk="0">
                        <a:moveTo>
                          <a:pt x="0" y="0"/>
                        </a:moveTo>
                        <a:cubicBezTo>
                          <a:pt x="266526" y="13936"/>
                          <a:pt x="392179" y="-21281"/>
                          <a:pt x="612687" y="0"/>
                        </a:cubicBezTo>
                        <a:cubicBezTo>
                          <a:pt x="833195" y="21281"/>
                          <a:pt x="915114" y="2732"/>
                          <a:pt x="1157298" y="0"/>
                        </a:cubicBezTo>
                        <a:cubicBezTo>
                          <a:pt x="1399482" y="-2732"/>
                          <a:pt x="1598850" y="-11737"/>
                          <a:pt x="1747293" y="0"/>
                        </a:cubicBezTo>
                        <a:cubicBezTo>
                          <a:pt x="1895737" y="11737"/>
                          <a:pt x="2073260" y="19583"/>
                          <a:pt x="2269212" y="0"/>
                        </a:cubicBezTo>
                        <a:cubicBezTo>
                          <a:pt x="2301074" y="296416"/>
                          <a:pt x="2237063" y="410730"/>
                          <a:pt x="2269212" y="646331"/>
                        </a:cubicBezTo>
                        <a:cubicBezTo>
                          <a:pt x="2154582" y="623482"/>
                          <a:pt x="1960327" y="636084"/>
                          <a:pt x="1747293" y="646331"/>
                        </a:cubicBezTo>
                        <a:cubicBezTo>
                          <a:pt x="1534259" y="656578"/>
                          <a:pt x="1374202" y="655164"/>
                          <a:pt x="1248067" y="646331"/>
                        </a:cubicBezTo>
                        <a:cubicBezTo>
                          <a:pt x="1121932" y="637498"/>
                          <a:pt x="931841" y="639160"/>
                          <a:pt x="680764" y="646331"/>
                        </a:cubicBezTo>
                        <a:cubicBezTo>
                          <a:pt x="429687" y="653502"/>
                          <a:pt x="202092" y="624489"/>
                          <a:pt x="0" y="646331"/>
                        </a:cubicBezTo>
                        <a:cubicBezTo>
                          <a:pt x="6683" y="365690"/>
                          <a:pt x="31736" y="13640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technology /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technological feature</a:t>
            </a:r>
          </a:p>
        </p:txBody>
      </p:sp>
      <p:sp>
        <p:nvSpPr>
          <p:cNvPr id="27" name="Rectangle 37">
            <a:extLst>
              <a:ext uri="{FF2B5EF4-FFF2-40B4-BE49-F238E27FC236}">
                <a16:creationId xmlns:a16="http://schemas.microsoft.com/office/drawing/2014/main" id="{AD911F25-0F46-01DF-A904-26E8DA8CE34B}"/>
              </a:ext>
            </a:extLst>
          </p:cNvPr>
          <p:cNvSpPr/>
          <p:nvPr/>
        </p:nvSpPr>
        <p:spPr>
          <a:xfrm>
            <a:off x="5954267" y="2922424"/>
            <a:ext cx="1241145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797961127">
                  <a:custGeom>
                    <a:avLst/>
                    <a:gdLst>
                      <a:gd name="connsiteX0" fmla="*/ 0 w 1241145"/>
                      <a:gd name="connsiteY0" fmla="*/ 0 h 369332"/>
                      <a:gd name="connsiteX1" fmla="*/ 583338 w 1241145"/>
                      <a:gd name="connsiteY1" fmla="*/ 0 h 369332"/>
                      <a:gd name="connsiteX2" fmla="*/ 1241145 w 1241145"/>
                      <a:gd name="connsiteY2" fmla="*/ 0 h 369332"/>
                      <a:gd name="connsiteX3" fmla="*/ 1241145 w 1241145"/>
                      <a:gd name="connsiteY3" fmla="*/ 369332 h 369332"/>
                      <a:gd name="connsiteX4" fmla="*/ 595750 w 1241145"/>
                      <a:gd name="connsiteY4" fmla="*/ 369332 h 369332"/>
                      <a:gd name="connsiteX5" fmla="*/ 0 w 1241145"/>
                      <a:gd name="connsiteY5" fmla="*/ 369332 h 369332"/>
                      <a:gd name="connsiteX6" fmla="*/ 0 w 1241145"/>
                      <a:gd name="connsiteY6" fmla="*/ 0 h 3693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241145" h="369332" fill="none" extrusionOk="0">
                        <a:moveTo>
                          <a:pt x="0" y="0"/>
                        </a:moveTo>
                        <a:cubicBezTo>
                          <a:pt x="141478" y="-8391"/>
                          <a:pt x="310894" y="-2846"/>
                          <a:pt x="583338" y="0"/>
                        </a:cubicBezTo>
                        <a:cubicBezTo>
                          <a:pt x="855782" y="2846"/>
                          <a:pt x="1055828" y="13300"/>
                          <a:pt x="1241145" y="0"/>
                        </a:cubicBezTo>
                        <a:cubicBezTo>
                          <a:pt x="1231261" y="117211"/>
                          <a:pt x="1234369" y="231031"/>
                          <a:pt x="1241145" y="369332"/>
                        </a:cubicBezTo>
                        <a:cubicBezTo>
                          <a:pt x="1107661" y="340896"/>
                          <a:pt x="776828" y="349498"/>
                          <a:pt x="595750" y="369332"/>
                        </a:cubicBezTo>
                        <a:cubicBezTo>
                          <a:pt x="414672" y="389166"/>
                          <a:pt x="268351" y="378242"/>
                          <a:pt x="0" y="369332"/>
                        </a:cubicBezTo>
                        <a:cubicBezTo>
                          <a:pt x="4882" y="291033"/>
                          <a:pt x="12350" y="137698"/>
                          <a:pt x="0" y="0"/>
                        </a:cubicBezTo>
                        <a:close/>
                      </a:path>
                      <a:path w="1241145" h="369332" stroke="0" extrusionOk="0">
                        <a:moveTo>
                          <a:pt x="0" y="0"/>
                        </a:moveTo>
                        <a:cubicBezTo>
                          <a:pt x="303855" y="15411"/>
                          <a:pt x="430359" y="-942"/>
                          <a:pt x="608161" y="0"/>
                        </a:cubicBezTo>
                        <a:cubicBezTo>
                          <a:pt x="785963" y="942"/>
                          <a:pt x="942095" y="26770"/>
                          <a:pt x="1241145" y="0"/>
                        </a:cubicBezTo>
                        <a:cubicBezTo>
                          <a:pt x="1250910" y="80225"/>
                          <a:pt x="1226385" y="263772"/>
                          <a:pt x="1241145" y="369332"/>
                        </a:cubicBezTo>
                        <a:cubicBezTo>
                          <a:pt x="981704" y="341361"/>
                          <a:pt x="937390" y="368519"/>
                          <a:pt x="657807" y="369332"/>
                        </a:cubicBezTo>
                        <a:cubicBezTo>
                          <a:pt x="378224" y="370145"/>
                          <a:pt x="175863" y="370088"/>
                          <a:pt x="0" y="369332"/>
                        </a:cubicBezTo>
                        <a:cubicBezTo>
                          <a:pt x="15623" y="194205"/>
                          <a:pt x="18053" y="13335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Product 2</a:t>
            </a:r>
          </a:p>
        </p:txBody>
      </p:sp>
      <p:sp>
        <p:nvSpPr>
          <p:cNvPr id="28" name="TextBox 39">
            <a:extLst>
              <a:ext uri="{FF2B5EF4-FFF2-40B4-BE49-F238E27FC236}">
                <a16:creationId xmlns:a16="http://schemas.microsoft.com/office/drawing/2014/main" id="{74F71909-8EBA-BC12-1005-445A43892EE0}"/>
              </a:ext>
            </a:extLst>
          </p:cNvPr>
          <p:cNvSpPr txBox="1"/>
          <p:nvPr/>
        </p:nvSpPr>
        <p:spPr>
          <a:xfrm rot="16200000">
            <a:off x="2098194" y="4066386"/>
            <a:ext cx="1482457" cy="369332"/>
          </a:xfrm>
          <a:prstGeom prst="rect">
            <a:avLst/>
          </a:prstGeom>
          <a:noFill/>
          <a:ln>
            <a:noFill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Functionality</a:t>
            </a:r>
          </a:p>
        </p:txBody>
      </p:sp>
      <p:sp>
        <p:nvSpPr>
          <p:cNvPr id="29" name="Rectangle 40">
            <a:extLst>
              <a:ext uri="{FF2B5EF4-FFF2-40B4-BE49-F238E27FC236}">
                <a16:creationId xmlns:a16="http://schemas.microsoft.com/office/drawing/2014/main" id="{2FB76A5C-BD63-818C-BC22-14AC80F495DF}"/>
              </a:ext>
            </a:extLst>
          </p:cNvPr>
          <p:cNvSpPr/>
          <p:nvPr/>
        </p:nvSpPr>
        <p:spPr>
          <a:xfrm>
            <a:off x="6771125" y="4426125"/>
            <a:ext cx="2507813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634845209">
                  <a:custGeom>
                    <a:avLst/>
                    <a:gdLst>
                      <a:gd name="connsiteX0" fmla="*/ 0 w 2507813"/>
                      <a:gd name="connsiteY0" fmla="*/ 0 h 369332"/>
                      <a:gd name="connsiteX1" fmla="*/ 677110 w 2507813"/>
                      <a:gd name="connsiteY1" fmla="*/ 0 h 369332"/>
                      <a:gd name="connsiteX2" fmla="*/ 1228828 w 2507813"/>
                      <a:gd name="connsiteY2" fmla="*/ 0 h 369332"/>
                      <a:gd name="connsiteX3" fmla="*/ 1855782 w 2507813"/>
                      <a:gd name="connsiteY3" fmla="*/ 0 h 369332"/>
                      <a:gd name="connsiteX4" fmla="*/ 2507813 w 2507813"/>
                      <a:gd name="connsiteY4" fmla="*/ 0 h 369332"/>
                      <a:gd name="connsiteX5" fmla="*/ 2507813 w 2507813"/>
                      <a:gd name="connsiteY5" fmla="*/ 369332 h 369332"/>
                      <a:gd name="connsiteX6" fmla="*/ 1855782 w 2507813"/>
                      <a:gd name="connsiteY6" fmla="*/ 369332 h 369332"/>
                      <a:gd name="connsiteX7" fmla="*/ 1228828 w 2507813"/>
                      <a:gd name="connsiteY7" fmla="*/ 369332 h 369332"/>
                      <a:gd name="connsiteX8" fmla="*/ 601875 w 2507813"/>
                      <a:gd name="connsiteY8" fmla="*/ 369332 h 369332"/>
                      <a:gd name="connsiteX9" fmla="*/ 0 w 2507813"/>
                      <a:gd name="connsiteY9" fmla="*/ 369332 h 369332"/>
                      <a:gd name="connsiteX10" fmla="*/ 0 w 2507813"/>
                      <a:gd name="connsiteY10" fmla="*/ 0 h 3693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507813" h="369332" fill="none" extrusionOk="0">
                        <a:moveTo>
                          <a:pt x="0" y="0"/>
                        </a:moveTo>
                        <a:cubicBezTo>
                          <a:pt x="272869" y="-22278"/>
                          <a:pt x="339783" y="20777"/>
                          <a:pt x="677110" y="0"/>
                        </a:cubicBezTo>
                        <a:cubicBezTo>
                          <a:pt x="1014437" y="-20777"/>
                          <a:pt x="1038802" y="-24797"/>
                          <a:pt x="1228828" y="0"/>
                        </a:cubicBezTo>
                        <a:cubicBezTo>
                          <a:pt x="1418854" y="24797"/>
                          <a:pt x="1557515" y="-29330"/>
                          <a:pt x="1855782" y="0"/>
                        </a:cubicBezTo>
                        <a:cubicBezTo>
                          <a:pt x="2154049" y="29330"/>
                          <a:pt x="2301342" y="19428"/>
                          <a:pt x="2507813" y="0"/>
                        </a:cubicBezTo>
                        <a:cubicBezTo>
                          <a:pt x="2508688" y="163156"/>
                          <a:pt x="2511222" y="291480"/>
                          <a:pt x="2507813" y="369332"/>
                        </a:cubicBezTo>
                        <a:cubicBezTo>
                          <a:pt x="2186363" y="364324"/>
                          <a:pt x="2074935" y="364607"/>
                          <a:pt x="1855782" y="369332"/>
                        </a:cubicBezTo>
                        <a:cubicBezTo>
                          <a:pt x="1636629" y="374057"/>
                          <a:pt x="1454268" y="398285"/>
                          <a:pt x="1228828" y="369332"/>
                        </a:cubicBezTo>
                        <a:cubicBezTo>
                          <a:pt x="1003388" y="340379"/>
                          <a:pt x="828014" y="398344"/>
                          <a:pt x="601875" y="369332"/>
                        </a:cubicBezTo>
                        <a:cubicBezTo>
                          <a:pt x="375736" y="340320"/>
                          <a:pt x="248320" y="392082"/>
                          <a:pt x="0" y="369332"/>
                        </a:cubicBezTo>
                        <a:cubicBezTo>
                          <a:pt x="-3517" y="230532"/>
                          <a:pt x="-10643" y="183206"/>
                          <a:pt x="0" y="0"/>
                        </a:cubicBezTo>
                        <a:close/>
                      </a:path>
                      <a:path w="2507813" h="369332" stroke="0" extrusionOk="0">
                        <a:moveTo>
                          <a:pt x="0" y="0"/>
                        </a:moveTo>
                        <a:cubicBezTo>
                          <a:pt x="185876" y="-7352"/>
                          <a:pt x="418492" y="-23725"/>
                          <a:pt x="626953" y="0"/>
                        </a:cubicBezTo>
                        <a:cubicBezTo>
                          <a:pt x="835414" y="23725"/>
                          <a:pt x="980672" y="24684"/>
                          <a:pt x="1228828" y="0"/>
                        </a:cubicBezTo>
                        <a:cubicBezTo>
                          <a:pt x="1476985" y="-24684"/>
                          <a:pt x="1550127" y="11297"/>
                          <a:pt x="1805625" y="0"/>
                        </a:cubicBezTo>
                        <a:cubicBezTo>
                          <a:pt x="2061123" y="-11297"/>
                          <a:pt x="2211848" y="11189"/>
                          <a:pt x="2507813" y="0"/>
                        </a:cubicBezTo>
                        <a:cubicBezTo>
                          <a:pt x="2490107" y="106852"/>
                          <a:pt x="2524431" y="227685"/>
                          <a:pt x="2507813" y="369332"/>
                        </a:cubicBezTo>
                        <a:cubicBezTo>
                          <a:pt x="2331606" y="362611"/>
                          <a:pt x="2075178" y="387887"/>
                          <a:pt x="1931016" y="369332"/>
                        </a:cubicBezTo>
                        <a:cubicBezTo>
                          <a:pt x="1786854" y="350777"/>
                          <a:pt x="1506113" y="380345"/>
                          <a:pt x="1304063" y="369332"/>
                        </a:cubicBezTo>
                        <a:cubicBezTo>
                          <a:pt x="1102013" y="358319"/>
                          <a:pt x="954893" y="357918"/>
                          <a:pt x="626953" y="369332"/>
                        </a:cubicBezTo>
                        <a:cubicBezTo>
                          <a:pt x="299013" y="380747"/>
                          <a:pt x="173006" y="355109"/>
                          <a:pt x="0" y="369332"/>
                        </a:cubicBezTo>
                        <a:cubicBezTo>
                          <a:pt x="17989" y="225681"/>
                          <a:pt x="13450" y="9066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Enabled functionality 3</a:t>
            </a:r>
          </a:p>
        </p:txBody>
      </p:sp>
      <p:sp>
        <p:nvSpPr>
          <p:cNvPr id="30" name="Rectangle 41">
            <a:extLst>
              <a:ext uri="{FF2B5EF4-FFF2-40B4-BE49-F238E27FC236}">
                <a16:creationId xmlns:a16="http://schemas.microsoft.com/office/drawing/2014/main" id="{989EEE66-0E52-85EA-51E2-26DE61D540CE}"/>
              </a:ext>
            </a:extLst>
          </p:cNvPr>
          <p:cNvSpPr/>
          <p:nvPr/>
        </p:nvSpPr>
        <p:spPr>
          <a:xfrm>
            <a:off x="7970491" y="2806664"/>
            <a:ext cx="1241145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883377860">
                  <a:custGeom>
                    <a:avLst/>
                    <a:gdLst>
                      <a:gd name="connsiteX0" fmla="*/ 0 w 1241145"/>
                      <a:gd name="connsiteY0" fmla="*/ 0 h 369332"/>
                      <a:gd name="connsiteX1" fmla="*/ 583338 w 1241145"/>
                      <a:gd name="connsiteY1" fmla="*/ 0 h 369332"/>
                      <a:gd name="connsiteX2" fmla="*/ 1241145 w 1241145"/>
                      <a:gd name="connsiteY2" fmla="*/ 0 h 369332"/>
                      <a:gd name="connsiteX3" fmla="*/ 1241145 w 1241145"/>
                      <a:gd name="connsiteY3" fmla="*/ 369332 h 369332"/>
                      <a:gd name="connsiteX4" fmla="*/ 608161 w 1241145"/>
                      <a:gd name="connsiteY4" fmla="*/ 369332 h 369332"/>
                      <a:gd name="connsiteX5" fmla="*/ 0 w 1241145"/>
                      <a:gd name="connsiteY5" fmla="*/ 369332 h 369332"/>
                      <a:gd name="connsiteX6" fmla="*/ 0 w 1241145"/>
                      <a:gd name="connsiteY6" fmla="*/ 0 h 3693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241145" h="369332" fill="none" extrusionOk="0">
                        <a:moveTo>
                          <a:pt x="0" y="0"/>
                        </a:moveTo>
                        <a:cubicBezTo>
                          <a:pt x="284614" y="-18964"/>
                          <a:pt x="355270" y="25366"/>
                          <a:pt x="583338" y="0"/>
                        </a:cubicBezTo>
                        <a:cubicBezTo>
                          <a:pt x="811406" y="-25366"/>
                          <a:pt x="1078491" y="-25137"/>
                          <a:pt x="1241145" y="0"/>
                        </a:cubicBezTo>
                        <a:cubicBezTo>
                          <a:pt x="1227296" y="149449"/>
                          <a:pt x="1246053" y="275964"/>
                          <a:pt x="1241145" y="369332"/>
                        </a:cubicBezTo>
                        <a:cubicBezTo>
                          <a:pt x="931652" y="371817"/>
                          <a:pt x="923114" y="342353"/>
                          <a:pt x="608161" y="369332"/>
                        </a:cubicBezTo>
                        <a:cubicBezTo>
                          <a:pt x="293208" y="396311"/>
                          <a:pt x="175663" y="353037"/>
                          <a:pt x="0" y="369332"/>
                        </a:cubicBezTo>
                        <a:cubicBezTo>
                          <a:pt x="-7254" y="284392"/>
                          <a:pt x="6676" y="146919"/>
                          <a:pt x="0" y="0"/>
                        </a:cubicBezTo>
                        <a:close/>
                      </a:path>
                      <a:path w="1241145" h="369332" stroke="0" extrusionOk="0">
                        <a:moveTo>
                          <a:pt x="0" y="0"/>
                        </a:moveTo>
                        <a:cubicBezTo>
                          <a:pt x="227390" y="-1128"/>
                          <a:pt x="367903" y="-21881"/>
                          <a:pt x="583338" y="0"/>
                        </a:cubicBezTo>
                        <a:cubicBezTo>
                          <a:pt x="798773" y="21881"/>
                          <a:pt x="976454" y="-14683"/>
                          <a:pt x="1241145" y="0"/>
                        </a:cubicBezTo>
                        <a:cubicBezTo>
                          <a:pt x="1256330" y="150582"/>
                          <a:pt x="1254567" y="219696"/>
                          <a:pt x="1241145" y="369332"/>
                        </a:cubicBezTo>
                        <a:cubicBezTo>
                          <a:pt x="1003951" y="396305"/>
                          <a:pt x="794992" y="390856"/>
                          <a:pt x="645395" y="369332"/>
                        </a:cubicBezTo>
                        <a:cubicBezTo>
                          <a:pt x="495798" y="347809"/>
                          <a:pt x="262443" y="380520"/>
                          <a:pt x="0" y="369332"/>
                        </a:cubicBezTo>
                        <a:cubicBezTo>
                          <a:pt x="-5182" y="232367"/>
                          <a:pt x="8044" y="8754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Product 3</a:t>
            </a:r>
          </a:p>
        </p:txBody>
      </p:sp>
      <p:sp>
        <p:nvSpPr>
          <p:cNvPr id="31" name="Right Arrow 42">
            <a:extLst>
              <a:ext uri="{FF2B5EF4-FFF2-40B4-BE49-F238E27FC236}">
                <a16:creationId xmlns:a16="http://schemas.microsoft.com/office/drawing/2014/main" id="{F4BCE67D-C4B3-8D79-EF82-44B1F5C54B08}"/>
              </a:ext>
            </a:extLst>
          </p:cNvPr>
          <p:cNvSpPr/>
          <p:nvPr/>
        </p:nvSpPr>
        <p:spPr>
          <a:xfrm rot="16200000">
            <a:off x="8077470" y="4963505"/>
            <a:ext cx="552443" cy="252000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889913528">
                  <a:custGeom>
                    <a:avLst/>
                    <a:gdLst>
                      <a:gd name="connsiteX0" fmla="*/ 0 w 552443"/>
                      <a:gd name="connsiteY0" fmla="*/ 63000 h 252000"/>
                      <a:gd name="connsiteX1" fmla="*/ 426443 w 552443"/>
                      <a:gd name="connsiteY1" fmla="*/ 63000 h 252000"/>
                      <a:gd name="connsiteX2" fmla="*/ 426443 w 552443"/>
                      <a:gd name="connsiteY2" fmla="*/ 0 h 252000"/>
                      <a:gd name="connsiteX3" fmla="*/ 552443 w 552443"/>
                      <a:gd name="connsiteY3" fmla="*/ 126000 h 252000"/>
                      <a:gd name="connsiteX4" fmla="*/ 426443 w 552443"/>
                      <a:gd name="connsiteY4" fmla="*/ 252000 h 252000"/>
                      <a:gd name="connsiteX5" fmla="*/ 426443 w 552443"/>
                      <a:gd name="connsiteY5" fmla="*/ 189000 h 252000"/>
                      <a:gd name="connsiteX6" fmla="*/ 0 w 552443"/>
                      <a:gd name="connsiteY6" fmla="*/ 189000 h 252000"/>
                      <a:gd name="connsiteX7" fmla="*/ 0 w 552443"/>
                      <a:gd name="connsiteY7" fmla="*/ 63000 h 252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552443" h="252000" fill="none" extrusionOk="0">
                        <a:moveTo>
                          <a:pt x="0" y="63000"/>
                        </a:moveTo>
                        <a:cubicBezTo>
                          <a:pt x="103868" y="79307"/>
                          <a:pt x="276930" y="79178"/>
                          <a:pt x="426443" y="63000"/>
                        </a:cubicBezTo>
                        <a:cubicBezTo>
                          <a:pt x="425520" y="37328"/>
                          <a:pt x="423967" y="24907"/>
                          <a:pt x="426443" y="0"/>
                        </a:cubicBezTo>
                        <a:cubicBezTo>
                          <a:pt x="471867" y="44188"/>
                          <a:pt x="517064" y="84166"/>
                          <a:pt x="552443" y="126000"/>
                        </a:cubicBezTo>
                        <a:cubicBezTo>
                          <a:pt x="521681" y="162780"/>
                          <a:pt x="459708" y="211463"/>
                          <a:pt x="426443" y="252000"/>
                        </a:cubicBezTo>
                        <a:cubicBezTo>
                          <a:pt x="427791" y="223519"/>
                          <a:pt x="427139" y="207874"/>
                          <a:pt x="426443" y="189000"/>
                        </a:cubicBezTo>
                        <a:cubicBezTo>
                          <a:pt x="320755" y="188770"/>
                          <a:pt x="168860" y="195541"/>
                          <a:pt x="0" y="189000"/>
                        </a:cubicBezTo>
                        <a:cubicBezTo>
                          <a:pt x="5939" y="142919"/>
                          <a:pt x="-3337" y="89308"/>
                          <a:pt x="0" y="63000"/>
                        </a:cubicBezTo>
                        <a:close/>
                      </a:path>
                      <a:path w="552443" h="252000" stroke="0" extrusionOk="0">
                        <a:moveTo>
                          <a:pt x="0" y="63000"/>
                        </a:moveTo>
                        <a:cubicBezTo>
                          <a:pt x="107516" y="69450"/>
                          <a:pt x="289197" y="67524"/>
                          <a:pt x="426443" y="63000"/>
                        </a:cubicBezTo>
                        <a:cubicBezTo>
                          <a:pt x="423877" y="31960"/>
                          <a:pt x="424838" y="15914"/>
                          <a:pt x="426443" y="0"/>
                        </a:cubicBezTo>
                        <a:cubicBezTo>
                          <a:pt x="452110" y="32602"/>
                          <a:pt x="493486" y="61161"/>
                          <a:pt x="552443" y="126000"/>
                        </a:cubicBezTo>
                        <a:cubicBezTo>
                          <a:pt x="526541" y="160088"/>
                          <a:pt x="455721" y="212799"/>
                          <a:pt x="426443" y="252000"/>
                        </a:cubicBezTo>
                        <a:cubicBezTo>
                          <a:pt x="429107" y="237684"/>
                          <a:pt x="425854" y="219508"/>
                          <a:pt x="426443" y="189000"/>
                        </a:cubicBezTo>
                        <a:cubicBezTo>
                          <a:pt x="223381" y="187463"/>
                          <a:pt x="177446" y="207212"/>
                          <a:pt x="0" y="189000"/>
                        </a:cubicBezTo>
                        <a:cubicBezTo>
                          <a:pt x="1944" y="143209"/>
                          <a:pt x="2504" y="93103"/>
                          <a:pt x="0" y="6300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Right Arrow 43">
            <a:extLst>
              <a:ext uri="{FF2B5EF4-FFF2-40B4-BE49-F238E27FC236}">
                <a16:creationId xmlns:a16="http://schemas.microsoft.com/office/drawing/2014/main" id="{2B2317CF-8188-B51F-30E9-571AE6362310}"/>
              </a:ext>
            </a:extLst>
          </p:cNvPr>
          <p:cNvSpPr/>
          <p:nvPr/>
        </p:nvSpPr>
        <p:spPr>
          <a:xfrm rot="16200000">
            <a:off x="6448824" y="3747345"/>
            <a:ext cx="1127296" cy="216116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050934678">
                  <a:custGeom>
                    <a:avLst/>
                    <a:gdLst>
                      <a:gd name="connsiteX0" fmla="*/ 0 w 1127296"/>
                      <a:gd name="connsiteY0" fmla="*/ 54029 h 216116"/>
                      <a:gd name="connsiteX1" fmla="*/ 489234 w 1127296"/>
                      <a:gd name="connsiteY1" fmla="*/ 54029 h 216116"/>
                      <a:gd name="connsiteX2" fmla="*/ 1019238 w 1127296"/>
                      <a:gd name="connsiteY2" fmla="*/ 54029 h 216116"/>
                      <a:gd name="connsiteX3" fmla="*/ 1019238 w 1127296"/>
                      <a:gd name="connsiteY3" fmla="*/ 0 h 216116"/>
                      <a:gd name="connsiteX4" fmla="*/ 1127296 w 1127296"/>
                      <a:gd name="connsiteY4" fmla="*/ 108058 h 216116"/>
                      <a:gd name="connsiteX5" fmla="*/ 1019238 w 1127296"/>
                      <a:gd name="connsiteY5" fmla="*/ 216116 h 216116"/>
                      <a:gd name="connsiteX6" fmla="*/ 1019238 w 1127296"/>
                      <a:gd name="connsiteY6" fmla="*/ 162087 h 216116"/>
                      <a:gd name="connsiteX7" fmla="*/ 489234 w 1127296"/>
                      <a:gd name="connsiteY7" fmla="*/ 162087 h 216116"/>
                      <a:gd name="connsiteX8" fmla="*/ 0 w 1127296"/>
                      <a:gd name="connsiteY8" fmla="*/ 162087 h 216116"/>
                      <a:gd name="connsiteX9" fmla="*/ 0 w 1127296"/>
                      <a:gd name="connsiteY9" fmla="*/ 54029 h 2161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127296" h="216116" fill="none" extrusionOk="0">
                        <a:moveTo>
                          <a:pt x="0" y="54029"/>
                        </a:moveTo>
                        <a:cubicBezTo>
                          <a:pt x="169848" y="48599"/>
                          <a:pt x="282877" y="45823"/>
                          <a:pt x="489234" y="54029"/>
                        </a:cubicBezTo>
                        <a:cubicBezTo>
                          <a:pt x="695591" y="62235"/>
                          <a:pt x="847189" y="35927"/>
                          <a:pt x="1019238" y="54029"/>
                        </a:cubicBezTo>
                        <a:cubicBezTo>
                          <a:pt x="1017670" y="36034"/>
                          <a:pt x="1018379" y="22474"/>
                          <a:pt x="1019238" y="0"/>
                        </a:cubicBezTo>
                        <a:cubicBezTo>
                          <a:pt x="1035911" y="26694"/>
                          <a:pt x="1090618" y="66566"/>
                          <a:pt x="1127296" y="108058"/>
                        </a:cubicBezTo>
                        <a:cubicBezTo>
                          <a:pt x="1084597" y="160004"/>
                          <a:pt x="1069711" y="170159"/>
                          <a:pt x="1019238" y="216116"/>
                        </a:cubicBezTo>
                        <a:cubicBezTo>
                          <a:pt x="1020554" y="193706"/>
                          <a:pt x="1017808" y="184859"/>
                          <a:pt x="1019238" y="162087"/>
                        </a:cubicBezTo>
                        <a:cubicBezTo>
                          <a:pt x="853541" y="152640"/>
                          <a:pt x="741623" y="178735"/>
                          <a:pt x="489234" y="162087"/>
                        </a:cubicBezTo>
                        <a:cubicBezTo>
                          <a:pt x="236845" y="145439"/>
                          <a:pt x="118744" y="170774"/>
                          <a:pt x="0" y="162087"/>
                        </a:cubicBezTo>
                        <a:cubicBezTo>
                          <a:pt x="1732" y="108286"/>
                          <a:pt x="2904" y="98205"/>
                          <a:pt x="0" y="54029"/>
                        </a:cubicBezTo>
                        <a:close/>
                      </a:path>
                      <a:path w="1127296" h="216116" stroke="0" extrusionOk="0">
                        <a:moveTo>
                          <a:pt x="0" y="54029"/>
                        </a:moveTo>
                        <a:cubicBezTo>
                          <a:pt x="252438" y="30235"/>
                          <a:pt x="296494" y="69979"/>
                          <a:pt x="519811" y="54029"/>
                        </a:cubicBezTo>
                        <a:cubicBezTo>
                          <a:pt x="743128" y="38079"/>
                          <a:pt x="862192" y="65686"/>
                          <a:pt x="1019238" y="54029"/>
                        </a:cubicBezTo>
                        <a:cubicBezTo>
                          <a:pt x="1017476" y="32466"/>
                          <a:pt x="1021722" y="24058"/>
                          <a:pt x="1019238" y="0"/>
                        </a:cubicBezTo>
                        <a:cubicBezTo>
                          <a:pt x="1054910" y="33047"/>
                          <a:pt x="1089578" y="80188"/>
                          <a:pt x="1127296" y="108058"/>
                        </a:cubicBezTo>
                        <a:cubicBezTo>
                          <a:pt x="1091291" y="151634"/>
                          <a:pt x="1048844" y="190857"/>
                          <a:pt x="1019238" y="216116"/>
                        </a:cubicBezTo>
                        <a:cubicBezTo>
                          <a:pt x="1020892" y="200389"/>
                          <a:pt x="1017007" y="175416"/>
                          <a:pt x="1019238" y="162087"/>
                        </a:cubicBezTo>
                        <a:cubicBezTo>
                          <a:pt x="888099" y="146113"/>
                          <a:pt x="678239" y="158024"/>
                          <a:pt x="509619" y="162087"/>
                        </a:cubicBezTo>
                        <a:cubicBezTo>
                          <a:pt x="340999" y="166150"/>
                          <a:pt x="109197" y="148784"/>
                          <a:pt x="0" y="162087"/>
                        </a:cubicBezTo>
                        <a:cubicBezTo>
                          <a:pt x="-2307" y="111433"/>
                          <a:pt x="-3036" y="96787"/>
                          <a:pt x="0" y="54029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Right Arrow 44">
            <a:extLst>
              <a:ext uri="{FF2B5EF4-FFF2-40B4-BE49-F238E27FC236}">
                <a16:creationId xmlns:a16="http://schemas.microsoft.com/office/drawing/2014/main" id="{7ECA4F8A-64A2-FAF0-BE3F-DF25570892F7}"/>
              </a:ext>
            </a:extLst>
          </p:cNvPr>
          <p:cNvSpPr/>
          <p:nvPr/>
        </p:nvSpPr>
        <p:spPr>
          <a:xfrm rot="16200000">
            <a:off x="8250433" y="3708623"/>
            <a:ext cx="1216389" cy="216116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220242027">
                  <a:custGeom>
                    <a:avLst/>
                    <a:gdLst>
                      <a:gd name="connsiteX0" fmla="*/ 0 w 1216389"/>
                      <a:gd name="connsiteY0" fmla="*/ 54029 h 216116"/>
                      <a:gd name="connsiteX1" fmla="*/ 531999 w 1216389"/>
                      <a:gd name="connsiteY1" fmla="*/ 54029 h 216116"/>
                      <a:gd name="connsiteX2" fmla="*/ 1108331 w 1216389"/>
                      <a:gd name="connsiteY2" fmla="*/ 54029 h 216116"/>
                      <a:gd name="connsiteX3" fmla="*/ 1108331 w 1216389"/>
                      <a:gd name="connsiteY3" fmla="*/ 0 h 216116"/>
                      <a:gd name="connsiteX4" fmla="*/ 1216389 w 1216389"/>
                      <a:gd name="connsiteY4" fmla="*/ 108058 h 216116"/>
                      <a:gd name="connsiteX5" fmla="*/ 1108331 w 1216389"/>
                      <a:gd name="connsiteY5" fmla="*/ 216116 h 216116"/>
                      <a:gd name="connsiteX6" fmla="*/ 1108331 w 1216389"/>
                      <a:gd name="connsiteY6" fmla="*/ 162087 h 216116"/>
                      <a:gd name="connsiteX7" fmla="*/ 565249 w 1216389"/>
                      <a:gd name="connsiteY7" fmla="*/ 162087 h 216116"/>
                      <a:gd name="connsiteX8" fmla="*/ 0 w 1216389"/>
                      <a:gd name="connsiteY8" fmla="*/ 162087 h 216116"/>
                      <a:gd name="connsiteX9" fmla="*/ 0 w 1216389"/>
                      <a:gd name="connsiteY9" fmla="*/ 54029 h 2161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216389" h="216116" fill="none" extrusionOk="0">
                        <a:moveTo>
                          <a:pt x="0" y="54029"/>
                        </a:moveTo>
                        <a:cubicBezTo>
                          <a:pt x="155607" y="72435"/>
                          <a:pt x="308652" y="56018"/>
                          <a:pt x="531999" y="54029"/>
                        </a:cubicBezTo>
                        <a:cubicBezTo>
                          <a:pt x="755346" y="52040"/>
                          <a:pt x="827894" y="59780"/>
                          <a:pt x="1108331" y="54029"/>
                        </a:cubicBezTo>
                        <a:cubicBezTo>
                          <a:pt x="1106675" y="30769"/>
                          <a:pt x="1110956" y="23178"/>
                          <a:pt x="1108331" y="0"/>
                        </a:cubicBezTo>
                        <a:cubicBezTo>
                          <a:pt x="1147494" y="41320"/>
                          <a:pt x="1175925" y="67517"/>
                          <a:pt x="1216389" y="108058"/>
                        </a:cubicBezTo>
                        <a:cubicBezTo>
                          <a:pt x="1194236" y="132529"/>
                          <a:pt x="1136980" y="182820"/>
                          <a:pt x="1108331" y="216116"/>
                        </a:cubicBezTo>
                        <a:cubicBezTo>
                          <a:pt x="1105712" y="198504"/>
                          <a:pt x="1107303" y="183495"/>
                          <a:pt x="1108331" y="162087"/>
                        </a:cubicBezTo>
                        <a:cubicBezTo>
                          <a:pt x="838843" y="171176"/>
                          <a:pt x="693395" y="187420"/>
                          <a:pt x="565249" y="162087"/>
                        </a:cubicBezTo>
                        <a:cubicBezTo>
                          <a:pt x="437103" y="136754"/>
                          <a:pt x="132092" y="148805"/>
                          <a:pt x="0" y="162087"/>
                        </a:cubicBezTo>
                        <a:cubicBezTo>
                          <a:pt x="-598" y="116195"/>
                          <a:pt x="2715" y="78839"/>
                          <a:pt x="0" y="54029"/>
                        </a:cubicBezTo>
                        <a:close/>
                      </a:path>
                      <a:path w="1216389" h="216116" stroke="0" extrusionOk="0">
                        <a:moveTo>
                          <a:pt x="0" y="54029"/>
                        </a:moveTo>
                        <a:cubicBezTo>
                          <a:pt x="198362" y="46542"/>
                          <a:pt x="403981" y="79621"/>
                          <a:pt x="531999" y="54029"/>
                        </a:cubicBezTo>
                        <a:cubicBezTo>
                          <a:pt x="660017" y="28437"/>
                          <a:pt x="952837" y="80246"/>
                          <a:pt x="1108331" y="54029"/>
                        </a:cubicBezTo>
                        <a:cubicBezTo>
                          <a:pt x="1106742" y="29221"/>
                          <a:pt x="1109013" y="14148"/>
                          <a:pt x="1108331" y="0"/>
                        </a:cubicBezTo>
                        <a:cubicBezTo>
                          <a:pt x="1162876" y="46344"/>
                          <a:pt x="1173381" y="73316"/>
                          <a:pt x="1216389" y="108058"/>
                        </a:cubicBezTo>
                        <a:cubicBezTo>
                          <a:pt x="1189735" y="140052"/>
                          <a:pt x="1131739" y="189091"/>
                          <a:pt x="1108331" y="216116"/>
                        </a:cubicBezTo>
                        <a:cubicBezTo>
                          <a:pt x="1107251" y="193136"/>
                          <a:pt x="1106637" y="175871"/>
                          <a:pt x="1108331" y="162087"/>
                        </a:cubicBezTo>
                        <a:cubicBezTo>
                          <a:pt x="961208" y="143225"/>
                          <a:pt x="675048" y="162464"/>
                          <a:pt x="543082" y="162087"/>
                        </a:cubicBezTo>
                        <a:cubicBezTo>
                          <a:pt x="411116" y="161710"/>
                          <a:pt x="109023" y="164963"/>
                          <a:pt x="0" y="162087"/>
                        </a:cubicBezTo>
                        <a:cubicBezTo>
                          <a:pt x="-255" y="111065"/>
                          <a:pt x="-2841" y="80821"/>
                          <a:pt x="0" y="54029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Right Arrow 45">
            <a:extLst>
              <a:ext uri="{FF2B5EF4-FFF2-40B4-BE49-F238E27FC236}">
                <a16:creationId xmlns:a16="http://schemas.microsoft.com/office/drawing/2014/main" id="{CD4562E9-77FB-03FE-1FE3-3B8AA83EDDC2}"/>
              </a:ext>
            </a:extLst>
          </p:cNvPr>
          <p:cNvSpPr/>
          <p:nvPr/>
        </p:nvSpPr>
        <p:spPr>
          <a:xfrm>
            <a:off x="7202269" y="2958150"/>
            <a:ext cx="747946" cy="216116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397150888">
                  <a:custGeom>
                    <a:avLst/>
                    <a:gdLst>
                      <a:gd name="connsiteX0" fmla="*/ 0 w 747946"/>
                      <a:gd name="connsiteY0" fmla="*/ 54029 h 216116"/>
                      <a:gd name="connsiteX1" fmla="*/ 639888 w 747946"/>
                      <a:gd name="connsiteY1" fmla="*/ 54029 h 216116"/>
                      <a:gd name="connsiteX2" fmla="*/ 639888 w 747946"/>
                      <a:gd name="connsiteY2" fmla="*/ 0 h 216116"/>
                      <a:gd name="connsiteX3" fmla="*/ 747946 w 747946"/>
                      <a:gd name="connsiteY3" fmla="*/ 108058 h 216116"/>
                      <a:gd name="connsiteX4" fmla="*/ 639888 w 747946"/>
                      <a:gd name="connsiteY4" fmla="*/ 216116 h 216116"/>
                      <a:gd name="connsiteX5" fmla="*/ 639888 w 747946"/>
                      <a:gd name="connsiteY5" fmla="*/ 162087 h 216116"/>
                      <a:gd name="connsiteX6" fmla="*/ 0 w 747946"/>
                      <a:gd name="connsiteY6" fmla="*/ 162087 h 216116"/>
                      <a:gd name="connsiteX7" fmla="*/ 0 w 747946"/>
                      <a:gd name="connsiteY7" fmla="*/ 54029 h 2161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47946" h="216116" fill="none" extrusionOk="0">
                        <a:moveTo>
                          <a:pt x="0" y="54029"/>
                        </a:moveTo>
                        <a:cubicBezTo>
                          <a:pt x="203355" y="67723"/>
                          <a:pt x="346491" y="73451"/>
                          <a:pt x="639888" y="54029"/>
                        </a:cubicBezTo>
                        <a:cubicBezTo>
                          <a:pt x="637853" y="42089"/>
                          <a:pt x="637819" y="23877"/>
                          <a:pt x="639888" y="0"/>
                        </a:cubicBezTo>
                        <a:cubicBezTo>
                          <a:pt x="684170" y="36704"/>
                          <a:pt x="715267" y="66607"/>
                          <a:pt x="747946" y="108058"/>
                        </a:cubicBezTo>
                        <a:cubicBezTo>
                          <a:pt x="717996" y="140600"/>
                          <a:pt x="675225" y="182906"/>
                          <a:pt x="639888" y="216116"/>
                        </a:cubicBezTo>
                        <a:cubicBezTo>
                          <a:pt x="639847" y="193366"/>
                          <a:pt x="639018" y="183486"/>
                          <a:pt x="639888" y="162087"/>
                        </a:cubicBezTo>
                        <a:cubicBezTo>
                          <a:pt x="446769" y="177325"/>
                          <a:pt x="238192" y="141836"/>
                          <a:pt x="0" y="162087"/>
                        </a:cubicBezTo>
                        <a:cubicBezTo>
                          <a:pt x="-4168" y="135858"/>
                          <a:pt x="-1290" y="80890"/>
                          <a:pt x="0" y="54029"/>
                        </a:cubicBezTo>
                        <a:close/>
                      </a:path>
                      <a:path w="747946" h="216116" stroke="0" extrusionOk="0">
                        <a:moveTo>
                          <a:pt x="0" y="54029"/>
                        </a:moveTo>
                        <a:cubicBezTo>
                          <a:pt x="156913" y="78458"/>
                          <a:pt x="445813" y="31437"/>
                          <a:pt x="639888" y="54029"/>
                        </a:cubicBezTo>
                        <a:cubicBezTo>
                          <a:pt x="639530" y="27261"/>
                          <a:pt x="641183" y="13869"/>
                          <a:pt x="639888" y="0"/>
                        </a:cubicBezTo>
                        <a:cubicBezTo>
                          <a:pt x="675386" y="44031"/>
                          <a:pt x="720239" y="74846"/>
                          <a:pt x="747946" y="108058"/>
                        </a:cubicBezTo>
                        <a:cubicBezTo>
                          <a:pt x="691361" y="155038"/>
                          <a:pt x="672098" y="193135"/>
                          <a:pt x="639888" y="216116"/>
                        </a:cubicBezTo>
                        <a:cubicBezTo>
                          <a:pt x="638872" y="199084"/>
                          <a:pt x="639621" y="178998"/>
                          <a:pt x="639888" y="162087"/>
                        </a:cubicBezTo>
                        <a:cubicBezTo>
                          <a:pt x="451437" y="149838"/>
                          <a:pt x="284810" y="159040"/>
                          <a:pt x="0" y="162087"/>
                        </a:cubicBezTo>
                        <a:cubicBezTo>
                          <a:pt x="-2309" y="131473"/>
                          <a:pt x="-1708" y="106502"/>
                          <a:pt x="0" y="54029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Right Arrow 46">
            <a:extLst>
              <a:ext uri="{FF2B5EF4-FFF2-40B4-BE49-F238E27FC236}">
                <a16:creationId xmlns:a16="http://schemas.microsoft.com/office/drawing/2014/main" id="{680D19B9-7978-8CC7-2F70-90F77DFAD817}"/>
              </a:ext>
            </a:extLst>
          </p:cNvPr>
          <p:cNvSpPr/>
          <p:nvPr/>
        </p:nvSpPr>
        <p:spPr>
          <a:xfrm rot="16200000">
            <a:off x="7890007" y="2438057"/>
            <a:ext cx="521098" cy="216116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104641638">
                  <a:custGeom>
                    <a:avLst/>
                    <a:gdLst>
                      <a:gd name="connsiteX0" fmla="*/ 0 w 521098"/>
                      <a:gd name="connsiteY0" fmla="*/ 54029 h 216116"/>
                      <a:gd name="connsiteX1" fmla="*/ 413040 w 521098"/>
                      <a:gd name="connsiteY1" fmla="*/ 54029 h 216116"/>
                      <a:gd name="connsiteX2" fmla="*/ 413040 w 521098"/>
                      <a:gd name="connsiteY2" fmla="*/ 0 h 216116"/>
                      <a:gd name="connsiteX3" fmla="*/ 521098 w 521098"/>
                      <a:gd name="connsiteY3" fmla="*/ 108058 h 216116"/>
                      <a:gd name="connsiteX4" fmla="*/ 413040 w 521098"/>
                      <a:gd name="connsiteY4" fmla="*/ 216116 h 216116"/>
                      <a:gd name="connsiteX5" fmla="*/ 413040 w 521098"/>
                      <a:gd name="connsiteY5" fmla="*/ 162087 h 216116"/>
                      <a:gd name="connsiteX6" fmla="*/ 0 w 521098"/>
                      <a:gd name="connsiteY6" fmla="*/ 162087 h 216116"/>
                      <a:gd name="connsiteX7" fmla="*/ 0 w 521098"/>
                      <a:gd name="connsiteY7" fmla="*/ 54029 h 2161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521098" h="216116" fill="none" extrusionOk="0">
                        <a:moveTo>
                          <a:pt x="0" y="54029"/>
                        </a:moveTo>
                        <a:cubicBezTo>
                          <a:pt x="196692" y="50645"/>
                          <a:pt x="252296" y="37860"/>
                          <a:pt x="413040" y="54029"/>
                        </a:cubicBezTo>
                        <a:cubicBezTo>
                          <a:pt x="410574" y="39387"/>
                          <a:pt x="411460" y="11193"/>
                          <a:pt x="413040" y="0"/>
                        </a:cubicBezTo>
                        <a:cubicBezTo>
                          <a:pt x="446544" y="37423"/>
                          <a:pt x="481979" y="62365"/>
                          <a:pt x="521098" y="108058"/>
                        </a:cubicBezTo>
                        <a:cubicBezTo>
                          <a:pt x="469850" y="158832"/>
                          <a:pt x="436445" y="189315"/>
                          <a:pt x="413040" y="216116"/>
                        </a:cubicBezTo>
                        <a:cubicBezTo>
                          <a:pt x="414140" y="200848"/>
                          <a:pt x="414861" y="181594"/>
                          <a:pt x="413040" y="162087"/>
                        </a:cubicBezTo>
                        <a:cubicBezTo>
                          <a:pt x="268552" y="153638"/>
                          <a:pt x="101529" y="160516"/>
                          <a:pt x="0" y="162087"/>
                        </a:cubicBezTo>
                        <a:cubicBezTo>
                          <a:pt x="4727" y="113816"/>
                          <a:pt x="-4213" y="92302"/>
                          <a:pt x="0" y="54029"/>
                        </a:cubicBezTo>
                        <a:close/>
                      </a:path>
                      <a:path w="521098" h="216116" stroke="0" extrusionOk="0">
                        <a:moveTo>
                          <a:pt x="0" y="54029"/>
                        </a:moveTo>
                        <a:cubicBezTo>
                          <a:pt x="94410" y="39013"/>
                          <a:pt x="315040" y="48002"/>
                          <a:pt x="413040" y="54029"/>
                        </a:cubicBezTo>
                        <a:cubicBezTo>
                          <a:pt x="412598" y="29045"/>
                          <a:pt x="415249" y="18147"/>
                          <a:pt x="413040" y="0"/>
                        </a:cubicBezTo>
                        <a:cubicBezTo>
                          <a:pt x="440970" y="24304"/>
                          <a:pt x="482857" y="79348"/>
                          <a:pt x="521098" y="108058"/>
                        </a:cubicBezTo>
                        <a:cubicBezTo>
                          <a:pt x="491922" y="136196"/>
                          <a:pt x="452194" y="168473"/>
                          <a:pt x="413040" y="216116"/>
                        </a:cubicBezTo>
                        <a:cubicBezTo>
                          <a:pt x="413703" y="197575"/>
                          <a:pt x="413752" y="185112"/>
                          <a:pt x="413040" y="162087"/>
                        </a:cubicBezTo>
                        <a:cubicBezTo>
                          <a:pt x="221619" y="156220"/>
                          <a:pt x="89701" y="168293"/>
                          <a:pt x="0" y="162087"/>
                        </a:cubicBezTo>
                        <a:cubicBezTo>
                          <a:pt x="4719" y="124530"/>
                          <a:pt x="-2361" y="89785"/>
                          <a:pt x="0" y="54029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Rectangle 28">
            <a:extLst>
              <a:ext uri="{FF2B5EF4-FFF2-40B4-BE49-F238E27FC236}">
                <a16:creationId xmlns:a16="http://schemas.microsoft.com/office/drawing/2014/main" id="{41975244-3E88-284B-7BC3-A32EAE6D9A8A}"/>
              </a:ext>
            </a:extLst>
          </p:cNvPr>
          <p:cNvSpPr/>
          <p:nvPr/>
        </p:nvSpPr>
        <p:spPr>
          <a:xfrm>
            <a:off x="6006697" y="3857980"/>
            <a:ext cx="2507813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965531784">
                  <a:custGeom>
                    <a:avLst/>
                    <a:gdLst>
                      <a:gd name="connsiteX0" fmla="*/ 0 w 2507813"/>
                      <a:gd name="connsiteY0" fmla="*/ 0 h 369332"/>
                      <a:gd name="connsiteX1" fmla="*/ 652031 w 2507813"/>
                      <a:gd name="connsiteY1" fmla="*/ 0 h 369332"/>
                      <a:gd name="connsiteX2" fmla="*/ 1253907 w 2507813"/>
                      <a:gd name="connsiteY2" fmla="*/ 0 h 369332"/>
                      <a:gd name="connsiteX3" fmla="*/ 1880860 w 2507813"/>
                      <a:gd name="connsiteY3" fmla="*/ 0 h 369332"/>
                      <a:gd name="connsiteX4" fmla="*/ 2507813 w 2507813"/>
                      <a:gd name="connsiteY4" fmla="*/ 0 h 369332"/>
                      <a:gd name="connsiteX5" fmla="*/ 2507813 w 2507813"/>
                      <a:gd name="connsiteY5" fmla="*/ 369332 h 369332"/>
                      <a:gd name="connsiteX6" fmla="*/ 1905938 w 2507813"/>
                      <a:gd name="connsiteY6" fmla="*/ 369332 h 369332"/>
                      <a:gd name="connsiteX7" fmla="*/ 1329141 w 2507813"/>
                      <a:gd name="connsiteY7" fmla="*/ 369332 h 369332"/>
                      <a:gd name="connsiteX8" fmla="*/ 777422 w 2507813"/>
                      <a:gd name="connsiteY8" fmla="*/ 369332 h 369332"/>
                      <a:gd name="connsiteX9" fmla="*/ 0 w 2507813"/>
                      <a:gd name="connsiteY9" fmla="*/ 369332 h 369332"/>
                      <a:gd name="connsiteX10" fmla="*/ 0 w 2507813"/>
                      <a:gd name="connsiteY10" fmla="*/ 0 h 3693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507813" h="369332" fill="none" extrusionOk="0">
                        <a:moveTo>
                          <a:pt x="0" y="0"/>
                        </a:moveTo>
                        <a:cubicBezTo>
                          <a:pt x="322588" y="-7295"/>
                          <a:pt x="494872" y="19890"/>
                          <a:pt x="652031" y="0"/>
                        </a:cubicBezTo>
                        <a:cubicBezTo>
                          <a:pt x="809190" y="-19890"/>
                          <a:pt x="970580" y="20352"/>
                          <a:pt x="1253907" y="0"/>
                        </a:cubicBezTo>
                        <a:cubicBezTo>
                          <a:pt x="1537234" y="-20352"/>
                          <a:pt x="1593138" y="-19297"/>
                          <a:pt x="1880860" y="0"/>
                        </a:cubicBezTo>
                        <a:cubicBezTo>
                          <a:pt x="2168582" y="19297"/>
                          <a:pt x="2292332" y="-27652"/>
                          <a:pt x="2507813" y="0"/>
                        </a:cubicBezTo>
                        <a:cubicBezTo>
                          <a:pt x="2500347" y="145482"/>
                          <a:pt x="2511714" y="226161"/>
                          <a:pt x="2507813" y="369332"/>
                        </a:cubicBezTo>
                        <a:cubicBezTo>
                          <a:pt x="2307284" y="355340"/>
                          <a:pt x="2105086" y="359432"/>
                          <a:pt x="1905938" y="369332"/>
                        </a:cubicBezTo>
                        <a:cubicBezTo>
                          <a:pt x="1706791" y="379232"/>
                          <a:pt x="1601985" y="364529"/>
                          <a:pt x="1329141" y="369332"/>
                        </a:cubicBezTo>
                        <a:cubicBezTo>
                          <a:pt x="1056297" y="374135"/>
                          <a:pt x="1052882" y="350165"/>
                          <a:pt x="777422" y="369332"/>
                        </a:cubicBezTo>
                        <a:cubicBezTo>
                          <a:pt x="501962" y="388499"/>
                          <a:pt x="349906" y="380710"/>
                          <a:pt x="0" y="369332"/>
                        </a:cubicBezTo>
                        <a:cubicBezTo>
                          <a:pt x="-10772" y="241689"/>
                          <a:pt x="10000" y="167799"/>
                          <a:pt x="0" y="0"/>
                        </a:cubicBezTo>
                        <a:close/>
                      </a:path>
                      <a:path w="2507813" h="369332" stroke="0" extrusionOk="0">
                        <a:moveTo>
                          <a:pt x="0" y="0"/>
                        </a:moveTo>
                        <a:cubicBezTo>
                          <a:pt x="291610" y="-21989"/>
                          <a:pt x="500157" y="21363"/>
                          <a:pt x="626953" y="0"/>
                        </a:cubicBezTo>
                        <a:cubicBezTo>
                          <a:pt x="753749" y="-21363"/>
                          <a:pt x="1018520" y="6762"/>
                          <a:pt x="1203750" y="0"/>
                        </a:cubicBezTo>
                        <a:cubicBezTo>
                          <a:pt x="1388980" y="-6762"/>
                          <a:pt x="1636169" y="562"/>
                          <a:pt x="1780547" y="0"/>
                        </a:cubicBezTo>
                        <a:cubicBezTo>
                          <a:pt x="1924925" y="-562"/>
                          <a:pt x="2282393" y="20491"/>
                          <a:pt x="2507813" y="0"/>
                        </a:cubicBezTo>
                        <a:cubicBezTo>
                          <a:pt x="2523104" y="110774"/>
                          <a:pt x="2516502" y="235741"/>
                          <a:pt x="2507813" y="369332"/>
                        </a:cubicBezTo>
                        <a:cubicBezTo>
                          <a:pt x="2384214" y="358143"/>
                          <a:pt x="2120827" y="387687"/>
                          <a:pt x="1956094" y="369332"/>
                        </a:cubicBezTo>
                        <a:cubicBezTo>
                          <a:pt x="1791361" y="350977"/>
                          <a:pt x="1563777" y="386220"/>
                          <a:pt x="1404375" y="369332"/>
                        </a:cubicBezTo>
                        <a:cubicBezTo>
                          <a:pt x="1244973" y="352444"/>
                          <a:pt x="1059883" y="394422"/>
                          <a:pt x="827578" y="369332"/>
                        </a:cubicBezTo>
                        <a:cubicBezTo>
                          <a:pt x="595273" y="344242"/>
                          <a:pt x="349611" y="390583"/>
                          <a:pt x="0" y="369332"/>
                        </a:cubicBezTo>
                        <a:cubicBezTo>
                          <a:pt x="12946" y="282228"/>
                          <a:pt x="3028" y="16402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Enabled functionality 2</a:t>
            </a:r>
          </a:p>
        </p:txBody>
      </p:sp>
      <p:sp>
        <p:nvSpPr>
          <p:cNvPr id="37" name="Rectangle 25">
            <a:extLst>
              <a:ext uri="{FF2B5EF4-FFF2-40B4-BE49-F238E27FC236}">
                <a16:creationId xmlns:a16="http://schemas.microsoft.com/office/drawing/2014/main" id="{9857296F-0EED-6F0D-2E69-A634D3F1955C}"/>
              </a:ext>
            </a:extLst>
          </p:cNvPr>
          <p:cNvSpPr/>
          <p:nvPr/>
        </p:nvSpPr>
        <p:spPr>
          <a:xfrm>
            <a:off x="2665184" y="1339423"/>
            <a:ext cx="6869647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968078706">
                  <a:custGeom>
                    <a:avLst/>
                    <a:gdLst>
                      <a:gd name="connsiteX0" fmla="*/ 0 w 6869647"/>
                      <a:gd name="connsiteY0" fmla="*/ 0 h 369332"/>
                      <a:gd name="connsiteX1" fmla="*/ 686965 w 6869647"/>
                      <a:gd name="connsiteY1" fmla="*/ 0 h 369332"/>
                      <a:gd name="connsiteX2" fmla="*/ 1236536 w 6869647"/>
                      <a:gd name="connsiteY2" fmla="*/ 0 h 369332"/>
                      <a:gd name="connsiteX3" fmla="*/ 1992198 w 6869647"/>
                      <a:gd name="connsiteY3" fmla="*/ 0 h 369332"/>
                      <a:gd name="connsiteX4" fmla="*/ 2541769 w 6869647"/>
                      <a:gd name="connsiteY4" fmla="*/ 0 h 369332"/>
                      <a:gd name="connsiteX5" fmla="*/ 3022645 w 6869647"/>
                      <a:gd name="connsiteY5" fmla="*/ 0 h 369332"/>
                      <a:gd name="connsiteX6" fmla="*/ 3640913 w 6869647"/>
                      <a:gd name="connsiteY6" fmla="*/ 0 h 369332"/>
                      <a:gd name="connsiteX7" fmla="*/ 4121788 w 6869647"/>
                      <a:gd name="connsiteY7" fmla="*/ 0 h 369332"/>
                      <a:gd name="connsiteX8" fmla="*/ 4946146 w 6869647"/>
                      <a:gd name="connsiteY8" fmla="*/ 0 h 369332"/>
                      <a:gd name="connsiteX9" fmla="*/ 5564414 w 6869647"/>
                      <a:gd name="connsiteY9" fmla="*/ 0 h 369332"/>
                      <a:gd name="connsiteX10" fmla="*/ 6869647 w 6869647"/>
                      <a:gd name="connsiteY10" fmla="*/ 0 h 369332"/>
                      <a:gd name="connsiteX11" fmla="*/ 6869647 w 6869647"/>
                      <a:gd name="connsiteY11" fmla="*/ 369332 h 369332"/>
                      <a:gd name="connsiteX12" fmla="*/ 6251379 w 6869647"/>
                      <a:gd name="connsiteY12" fmla="*/ 369332 h 369332"/>
                      <a:gd name="connsiteX13" fmla="*/ 5495718 w 6869647"/>
                      <a:gd name="connsiteY13" fmla="*/ 369332 h 369332"/>
                      <a:gd name="connsiteX14" fmla="*/ 4808753 w 6869647"/>
                      <a:gd name="connsiteY14" fmla="*/ 369332 h 369332"/>
                      <a:gd name="connsiteX15" fmla="*/ 4121788 w 6869647"/>
                      <a:gd name="connsiteY15" fmla="*/ 369332 h 369332"/>
                      <a:gd name="connsiteX16" fmla="*/ 3366127 w 6869647"/>
                      <a:gd name="connsiteY16" fmla="*/ 369332 h 369332"/>
                      <a:gd name="connsiteX17" fmla="*/ 2816555 w 6869647"/>
                      <a:gd name="connsiteY17" fmla="*/ 369332 h 369332"/>
                      <a:gd name="connsiteX18" fmla="*/ 1992198 w 6869647"/>
                      <a:gd name="connsiteY18" fmla="*/ 369332 h 369332"/>
                      <a:gd name="connsiteX19" fmla="*/ 1236536 w 6869647"/>
                      <a:gd name="connsiteY19" fmla="*/ 369332 h 369332"/>
                      <a:gd name="connsiteX20" fmla="*/ 618268 w 6869647"/>
                      <a:gd name="connsiteY20" fmla="*/ 369332 h 369332"/>
                      <a:gd name="connsiteX21" fmla="*/ 0 w 6869647"/>
                      <a:gd name="connsiteY21" fmla="*/ 369332 h 369332"/>
                      <a:gd name="connsiteX22" fmla="*/ 0 w 6869647"/>
                      <a:gd name="connsiteY22" fmla="*/ 0 h 3693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</a:cxnLst>
                    <a:rect l="l" t="t" r="r" b="b"/>
                    <a:pathLst>
                      <a:path w="6869647" h="369332" fill="none" extrusionOk="0">
                        <a:moveTo>
                          <a:pt x="0" y="0"/>
                        </a:moveTo>
                        <a:cubicBezTo>
                          <a:pt x="303915" y="-26728"/>
                          <a:pt x="456906" y="28131"/>
                          <a:pt x="686965" y="0"/>
                        </a:cubicBezTo>
                        <a:cubicBezTo>
                          <a:pt x="917024" y="-28131"/>
                          <a:pt x="1066716" y="-7976"/>
                          <a:pt x="1236536" y="0"/>
                        </a:cubicBezTo>
                        <a:cubicBezTo>
                          <a:pt x="1406356" y="7976"/>
                          <a:pt x="1834828" y="24034"/>
                          <a:pt x="1992198" y="0"/>
                        </a:cubicBezTo>
                        <a:cubicBezTo>
                          <a:pt x="2149568" y="-24034"/>
                          <a:pt x="2382605" y="-24480"/>
                          <a:pt x="2541769" y="0"/>
                        </a:cubicBezTo>
                        <a:cubicBezTo>
                          <a:pt x="2700933" y="24480"/>
                          <a:pt x="2875245" y="20242"/>
                          <a:pt x="3022645" y="0"/>
                        </a:cubicBezTo>
                        <a:cubicBezTo>
                          <a:pt x="3170045" y="-20242"/>
                          <a:pt x="3509903" y="23170"/>
                          <a:pt x="3640913" y="0"/>
                        </a:cubicBezTo>
                        <a:cubicBezTo>
                          <a:pt x="3771923" y="-23170"/>
                          <a:pt x="3906586" y="-10685"/>
                          <a:pt x="4121788" y="0"/>
                        </a:cubicBezTo>
                        <a:cubicBezTo>
                          <a:pt x="4336991" y="10685"/>
                          <a:pt x="4644142" y="-9788"/>
                          <a:pt x="4946146" y="0"/>
                        </a:cubicBezTo>
                        <a:cubicBezTo>
                          <a:pt x="5248150" y="9788"/>
                          <a:pt x="5354770" y="-22311"/>
                          <a:pt x="5564414" y="0"/>
                        </a:cubicBezTo>
                        <a:cubicBezTo>
                          <a:pt x="5774058" y="22311"/>
                          <a:pt x="6396230" y="64415"/>
                          <a:pt x="6869647" y="0"/>
                        </a:cubicBezTo>
                        <a:cubicBezTo>
                          <a:pt x="6864959" y="143375"/>
                          <a:pt x="6860335" y="249123"/>
                          <a:pt x="6869647" y="369332"/>
                        </a:cubicBezTo>
                        <a:cubicBezTo>
                          <a:pt x="6729261" y="348469"/>
                          <a:pt x="6557472" y="375556"/>
                          <a:pt x="6251379" y="369332"/>
                        </a:cubicBezTo>
                        <a:cubicBezTo>
                          <a:pt x="5945286" y="363108"/>
                          <a:pt x="5697772" y="404664"/>
                          <a:pt x="5495718" y="369332"/>
                        </a:cubicBezTo>
                        <a:cubicBezTo>
                          <a:pt x="5293664" y="334000"/>
                          <a:pt x="5072745" y="386393"/>
                          <a:pt x="4808753" y="369332"/>
                        </a:cubicBezTo>
                        <a:cubicBezTo>
                          <a:pt x="4544761" y="352271"/>
                          <a:pt x="4418371" y="372668"/>
                          <a:pt x="4121788" y="369332"/>
                        </a:cubicBezTo>
                        <a:cubicBezTo>
                          <a:pt x="3825205" y="365996"/>
                          <a:pt x="3689312" y="381566"/>
                          <a:pt x="3366127" y="369332"/>
                        </a:cubicBezTo>
                        <a:cubicBezTo>
                          <a:pt x="3042942" y="357098"/>
                          <a:pt x="2955828" y="350714"/>
                          <a:pt x="2816555" y="369332"/>
                        </a:cubicBezTo>
                        <a:cubicBezTo>
                          <a:pt x="2677282" y="387950"/>
                          <a:pt x="2308790" y="333445"/>
                          <a:pt x="1992198" y="369332"/>
                        </a:cubicBezTo>
                        <a:cubicBezTo>
                          <a:pt x="1675606" y="405219"/>
                          <a:pt x="1409434" y="356850"/>
                          <a:pt x="1236536" y="369332"/>
                        </a:cubicBezTo>
                        <a:cubicBezTo>
                          <a:pt x="1063638" y="381814"/>
                          <a:pt x="877937" y="386249"/>
                          <a:pt x="618268" y="369332"/>
                        </a:cubicBezTo>
                        <a:cubicBezTo>
                          <a:pt x="358599" y="352415"/>
                          <a:pt x="214347" y="381482"/>
                          <a:pt x="0" y="369332"/>
                        </a:cubicBezTo>
                        <a:cubicBezTo>
                          <a:pt x="-6770" y="195020"/>
                          <a:pt x="-15530" y="139401"/>
                          <a:pt x="0" y="0"/>
                        </a:cubicBezTo>
                        <a:close/>
                      </a:path>
                      <a:path w="6869647" h="369332" stroke="0" extrusionOk="0">
                        <a:moveTo>
                          <a:pt x="0" y="0"/>
                        </a:moveTo>
                        <a:cubicBezTo>
                          <a:pt x="264780" y="-25425"/>
                          <a:pt x="651651" y="-1312"/>
                          <a:pt x="824358" y="0"/>
                        </a:cubicBezTo>
                        <a:cubicBezTo>
                          <a:pt x="997065" y="1312"/>
                          <a:pt x="1341791" y="-14699"/>
                          <a:pt x="1648715" y="0"/>
                        </a:cubicBezTo>
                        <a:cubicBezTo>
                          <a:pt x="1955639" y="14699"/>
                          <a:pt x="1926898" y="-18820"/>
                          <a:pt x="2129591" y="0"/>
                        </a:cubicBezTo>
                        <a:cubicBezTo>
                          <a:pt x="2332284" y="18820"/>
                          <a:pt x="2561351" y="-5293"/>
                          <a:pt x="2885252" y="0"/>
                        </a:cubicBezTo>
                        <a:cubicBezTo>
                          <a:pt x="3209153" y="5293"/>
                          <a:pt x="3248755" y="25672"/>
                          <a:pt x="3503520" y="0"/>
                        </a:cubicBezTo>
                        <a:cubicBezTo>
                          <a:pt x="3758285" y="-25672"/>
                          <a:pt x="3918592" y="-24550"/>
                          <a:pt x="4259181" y="0"/>
                        </a:cubicBezTo>
                        <a:cubicBezTo>
                          <a:pt x="4599770" y="24550"/>
                          <a:pt x="4700100" y="18337"/>
                          <a:pt x="5083539" y="0"/>
                        </a:cubicBezTo>
                        <a:cubicBezTo>
                          <a:pt x="5466978" y="-18337"/>
                          <a:pt x="5374511" y="27287"/>
                          <a:pt x="5633111" y="0"/>
                        </a:cubicBezTo>
                        <a:cubicBezTo>
                          <a:pt x="5891711" y="-27287"/>
                          <a:pt x="6516546" y="54649"/>
                          <a:pt x="6869647" y="0"/>
                        </a:cubicBezTo>
                        <a:cubicBezTo>
                          <a:pt x="6871879" y="122196"/>
                          <a:pt x="6861191" y="233228"/>
                          <a:pt x="6869647" y="369332"/>
                        </a:cubicBezTo>
                        <a:cubicBezTo>
                          <a:pt x="6766482" y="389691"/>
                          <a:pt x="6493791" y="356223"/>
                          <a:pt x="6388772" y="369332"/>
                        </a:cubicBezTo>
                        <a:cubicBezTo>
                          <a:pt x="6283754" y="382441"/>
                          <a:pt x="5850012" y="382412"/>
                          <a:pt x="5564414" y="369332"/>
                        </a:cubicBezTo>
                        <a:cubicBezTo>
                          <a:pt x="5278816" y="356252"/>
                          <a:pt x="5280258" y="375998"/>
                          <a:pt x="5083539" y="369332"/>
                        </a:cubicBezTo>
                        <a:cubicBezTo>
                          <a:pt x="4886820" y="362666"/>
                          <a:pt x="4732720" y="348439"/>
                          <a:pt x="4465271" y="369332"/>
                        </a:cubicBezTo>
                        <a:cubicBezTo>
                          <a:pt x="4197822" y="390225"/>
                          <a:pt x="4083872" y="344705"/>
                          <a:pt x="3847002" y="369332"/>
                        </a:cubicBezTo>
                        <a:cubicBezTo>
                          <a:pt x="3610132" y="393959"/>
                          <a:pt x="3321129" y="352527"/>
                          <a:pt x="3160038" y="369332"/>
                        </a:cubicBezTo>
                        <a:cubicBezTo>
                          <a:pt x="2998947" y="386137"/>
                          <a:pt x="2603321" y="374929"/>
                          <a:pt x="2404376" y="369332"/>
                        </a:cubicBezTo>
                        <a:cubicBezTo>
                          <a:pt x="2205431" y="363735"/>
                          <a:pt x="2076661" y="347295"/>
                          <a:pt x="1923501" y="369332"/>
                        </a:cubicBezTo>
                        <a:cubicBezTo>
                          <a:pt x="1770342" y="391369"/>
                          <a:pt x="1564537" y="360909"/>
                          <a:pt x="1373929" y="369332"/>
                        </a:cubicBezTo>
                        <a:cubicBezTo>
                          <a:pt x="1183321" y="377755"/>
                          <a:pt x="1063700" y="380409"/>
                          <a:pt x="824358" y="369332"/>
                        </a:cubicBezTo>
                        <a:cubicBezTo>
                          <a:pt x="585016" y="358255"/>
                          <a:pt x="189663" y="379592"/>
                          <a:pt x="0" y="369332"/>
                        </a:cubicBezTo>
                        <a:cubicBezTo>
                          <a:pt x="9107" y="249072"/>
                          <a:pt x="-14752" y="17367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7AB13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Societal, ethical, regulatory or political impacts</a:t>
            </a:r>
          </a:p>
        </p:txBody>
      </p:sp>
      <p:sp>
        <p:nvSpPr>
          <p:cNvPr id="38" name="Right Arrow 32">
            <a:extLst>
              <a:ext uri="{FF2B5EF4-FFF2-40B4-BE49-F238E27FC236}">
                <a16:creationId xmlns:a16="http://schemas.microsoft.com/office/drawing/2014/main" id="{533C0514-A6EC-419D-F59C-DF2FC0A67477}"/>
              </a:ext>
            </a:extLst>
          </p:cNvPr>
          <p:cNvSpPr/>
          <p:nvPr/>
        </p:nvSpPr>
        <p:spPr>
          <a:xfrm rot="16200000">
            <a:off x="5282913" y="2006278"/>
            <a:ext cx="946285" cy="880672"/>
          </a:xfrm>
          <a:prstGeom prst="bentUpArrow">
            <a:avLst>
              <a:gd name="adj1" fmla="val 12021"/>
              <a:gd name="adj2" fmla="val 12021"/>
              <a:gd name="adj3" fmla="val 16347"/>
            </a:avLst>
          </a:pr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01639095">
                  <a:custGeom>
                    <a:avLst/>
                    <a:gdLst>
                      <a:gd name="connsiteX0" fmla="*/ 0 w 1100552"/>
                      <a:gd name="connsiteY0" fmla="*/ 63000 h 252000"/>
                      <a:gd name="connsiteX1" fmla="*/ 477530 w 1100552"/>
                      <a:gd name="connsiteY1" fmla="*/ 63000 h 252000"/>
                      <a:gd name="connsiteX2" fmla="*/ 974552 w 1100552"/>
                      <a:gd name="connsiteY2" fmla="*/ 63000 h 252000"/>
                      <a:gd name="connsiteX3" fmla="*/ 974552 w 1100552"/>
                      <a:gd name="connsiteY3" fmla="*/ 0 h 252000"/>
                      <a:gd name="connsiteX4" fmla="*/ 1100552 w 1100552"/>
                      <a:gd name="connsiteY4" fmla="*/ 126000 h 252000"/>
                      <a:gd name="connsiteX5" fmla="*/ 974552 w 1100552"/>
                      <a:gd name="connsiteY5" fmla="*/ 252000 h 252000"/>
                      <a:gd name="connsiteX6" fmla="*/ 974552 w 1100552"/>
                      <a:gd name="connsiteY6" fmla="*/ 189000 h 252000"/>
                      <a:gd name="connsiteX7" fmla="*/ 497022 w 1100552"/>
                      <a:gd name="connsiteY7" fmla="*/ 189000 h 252000"/>
                      <a:gd name="connsiteX8" fmla="*/ 0 w 1100552"/>
                      <a:gd name="connsiteY8" fmla="*/ 189000 h 252000"/>
                      <a:gd name="connsiteX9" fmla="*/ 0 w 1100552"/>
                      <a:gd name="connsiteY9" fmla="*/ 63000 h 252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100552" h="252000" fill="none" extrusionOk="0">
                        <a:moveTo>
                          <a:pt x="0" y="63000"/>
                        </a:moveTo>
                        <a:cubicBezTo>
                          <a:pt x="181620" y="50738"/>
                          <a:pt x="248733" y="67830"/>
                          <a:pt x="477530" y="63000"/>
                        </a:cubicBezTo>
                        <a:cubicBezTo>
                          <a:pt x="706327" y="58171"/>
                          <a:pt x="804940" y="79989"/>
                          <a:pt x="974552" y="63000"/>
                        </a:cubicBezTo>
                        <a:cubicBezTo>
                          <a:pt x="974262" y="32112"/>
                          <a:pt x="973937" y="16983"/>
                          <a:pt x="974552" y="0"/>
                        </a:cubicBezTo>
                        <a:cubicBezTo>
                          <a:pt x="999224" y="30840"/>
                          <a:pt x="1049295" y="80291"/>
                          <a:pt x="1100552" y="126000"/>
                        </a:cubicBezTo>
                        <a:cubicBezTo>
                          <a:pt x="1064229" y="152770"/>
                          <a:pt x="1016580" y="218678"/>
                          <a:pt x="974552" y="252000"/>
                        </a:cubicBezTo>
                        <a:cubicBezTo>
                          <a:pt x="976436" y="235274"/>
                          <a:pt x="974973" y="211873"/>
                          <a:pt x="974552" y="189000"/>
                        </a:cubicBezTo>
                        <a:cubicBezTo>
                          <a:pt x="769246" y="171789"/>
                          <a:pt x="695645" y="193323"/>
                          <a:pt x="497022" y="189000"/>
                        </a:cubicBezTo>
                        <a:cubicBezTo>
                          <a:pt x="298399" y="184678"/>
                          <a:pt x="130600" y="194211"/>
                          <a:pt x="0" y="189000"/>
                        </a:cubicBezTo>
                        <a:cubicBezTo>
                          <a:pt x="-3184" y="156519"/>
                          <a:pt x="-1203" y="116296"/>
                          <a:pt x="0" y="63000"/>
                        </a:cubicBezTo>
                        <a:close/>
                      </a:path>
                      <a:path w="1100552" h="252000" stroke="0" extrusionOk="0">
                        <a:moveTo>
                          <a:pt x="0" y="63000"/>
                        </a:moveTo>
                        <a:cubicBezTo>
                          <a:pt x="197092" y="46432"/>
                          <a:pt x="365538" y="80168"/>
                          <a:pt x="497022" y="63000"/>
                        </a:cubicBezTo>
                        <a:cubicBezTo>
                          <a:pt x="628506" y="45832"/>
                          <a:pt x="768053" y="48566"/>
                          <a:pt x="974552" y="63000"/>
                        </a:cubicBezTo>
                        <a:cubicBezTo>
                          <a:pt x="974092" y="36394"/>
                          <a:pt x="973981" y="13817"/>
                          <a:pt x="974552" y="0"/>
                        </a:cubicBezTo>
                        <a:cubicBezTo>
                          <a:pt x="1024092" y="52714"/>
                          <a:pt x="1058507" y="84348"/>
                          <a:pt x="1100552" y="126000"/>
                        </a:cubicBezTo>
                        <a:cubicBezTo>
                          <a:pt x="1042024" y="186962"/>
                          <a:pt x="995865" y="220773"/>
                          <a:pt x="974552" y="252000"/>
                        </a:cubicBezTo>
                        <a:cubicBezTo>
                          <a:pt x="975328" y="229645"/>
                          <a:pt x="976705" y="212279"/>
                          <a:pt x="974552" y="189000"/>
                        </a:cubicBezTo>
                        <a:cubicBezTo>
                          <a:pt x="862613" y="209339"/>
                          <a:pt x="605285" y="202888"/>
                          <a:pt x="487276" y="189000"/>
                        </a:cubicBezTo>
                        <a:cubicBezTo>
                          <a:pt x="369267" y="175112"/>
                          <a:pt x="199386" y="176190"/>
                          <a:pt x="0" y="189000"/>
                        </a:cubicBezTo>
                        <a:cubicBezTo>
                          <a:pt x="-4075" y="142127"/>
                          <a:pt x="-270" y="94130"/>
                          <a:pt x="0" y="6300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Rectangle 25">
            <a:extLst>
              <a:ext uri="{FF2B5EF4-FFF2-40B4-BE49-F238E27FC236}">
                <a16:creationId xmlns:a16="http://schemas.microsoft.com/office/drawing/2014/main" id="{9BF7DF32-EF63-FA84-25E1-BED1CC619C8F}"/>
              </a:ext>
            </a:extLst>
          </p:cNvPr>
          <p:cNvSpPr/>
          <p:nvPr/>
        </p:nvSpPr>
        <p:spPr>
          <a:xfrm>
            <a:off x="2651540" y="405249"/>
            <a:ext cx="6869647" cy="369332"/>
          </a:xfrm>
          <a:prstGeom prst="rect">
            <a:avLst/>
          </a:prstGeom>
          <a:solidFill>
            <a:schemeClr val="bg1"/>
          </a:solidFill>
          <a:ln w="28575">
            <a:noFill/>
            <a:extLst>
              <a:ext uri="{C807C97D-BFC1-408E-A445-0C87EB9F89A2}">
                <ask:lineSketchStyleProps xmlns:ask="http://schemas.microsoft.com/office/drawing/2018/sketchyshapes" sd="2968078706">
                  <a:custGeom>
                    <a:avLst/>
                    <a:gdLst>
                      <a:gd name="connsiteX0" fmla="*/ 0 w 6869647"/>
                      <a:gd name="connsiteY0" fmla="*/ 0 h 369332"/>
                      <a:gd name="connsiteX1" fmla="*/ 686965 w 6869647"/>
                      <a:gd name="connsiteY1" fmla="*/ 0 h 369332"/>
                      <a:gd name="connsiteX2" fmla="*/ 1236536 w 6869647"/>
                      <a:gd name="connsiteY2" fmla="*/ 0 h 369332"/>
                      <a:gd name="connsiteX3" fmla="*/ 1992198 w 6869647"/>
                      <a:gd name="connsiteY3" fmla="*/ 0 h 369332"/>
                      <a:gd name="connsiteX4" fmla="*/ 2541769 w 6869647"/>
                      <a:gd name="connsiteY4" fmla="*/ 0 h 369332"/>
                      <a:gd name="connsiteX5" fmla="*/ 3022645 w 6869647"/>
                      <a:gd name="connsiteY5" fmla="*/ 0 h 369332"/>
                      <a:gd name="connsiteX6" fmla="*/ 3640913 w 6869647"/>
                      <a:gd name="connsiteY6" fmla="*/ 0 h 369332"/>
                      <a:gd name="connsiteX7" fmla="*/ 4121788 w 6869647"/>
                      <a:gd name="connsiteY7" fmla="*/ 0 h 369332"/>
                      <a:gd name="connsiteX8" fmla="*/ 4946146 w 6869647"/>
                      <a:gd name="connsiteY8" fmla="*/ 0 h 369332"/>
                      <a:gd name="connsiteX9" fmla="*/ 5564414 w 6869647"/>
                      <a:gd name="connsiteY9" fmla="*/ 0 h 369332"/>
                      <a:gd name="connsiteX10" fmla="*/ 6869647 w 6869647"/>
                      <a:gd name="connsiteY10" fmla="*/ 0 h 369332"/>
                      <a:gd name="connsiteX11" fmla="*/ 6869647 w 6869647"/>
                      <a:gd name="connsiteY11" fmla="*/ 369332 h 369332"/>
                      <a:gd name="connsiteX12" fmla="*/ 6251379 w 6869647"/>
                      <a:gd name="connsiteY12" fmla="*/ 369332 h 369332"/>
                      <a:gd name="connsiteX13" fmla="*/ 5495718 w 6869647"/>
                      <a:gd name="connsiteY13" fmla="*/ 369332 h 369332"/>
                      <a:gd name="connsiteX14" fmla="*/ 4808753 w 6869647"/>
                      <a:gd name="connsiteY14" fmla="*/ 369332 h 369332"/>
                      <a:gd name="connsiteX15" fmla="*/ 4121788 w 6869647"/>
                      <a:gd name="connsiteY15" fmla="*/ 369332 h 369332"/>
                      <a:gd name="connsiteX16" fmla="*/ 3366127 w 6869647"/>
                      <a:gd name="connsiteY16" fmla="*/ 369332 h 369332"/>
                      <a:gd name="connsiteX17" fmla="*/ 2816555 w 6869647"/>
                      <a:gd name="connsiteY17" fmla="*/ 369332 h 369332"/>
                      <a:gd name="connsiteX18" fmla="*/ 1992198 w 6869647"/>
                      <a:gd name="connsiteY18" fmla="*/ 369332 h 369332"/>
                      <a:gd name="connsiteX19" fmla="*/ 1236536 w 6869647"/>
                      <a:gd name="connsiteY19" fmla="*/ 369332 h 369332"/>
                      <a:gd name="connsiteX20" fmla="*/ 618268 w 6869647"/>
                      <a:gd name="connsiteY20" fmla="*/ 369332 h 369332"/>
                      <a:gd name="connsiteX21" fmla="*/ 0 w 6869647"/>
                      <a:gd name="connsiteY21" fmla="*/ 369332 h 369332"/>
                      <a:gd name="connsiteX22" fmla="*/ 0 w 6869647"/>
                      <a:gd name="connsiteY22" fmla="*/ 0 h 3693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</a:cxnLst>
                    <a:rect l="l" t="t" r="r" b="b"/>
                    <a:pathLst>
                      <a:path w="6869647" h="369332" fill="none" extrusionOk="0">
                        <a:moveTo>
                          <a:pt x="0" y="0"/>
                        </a:moveTo>
                        <a:cubicBezTo>
                          <a:pt x="303915" y="-26728"/>
                          <a:pt x="456906" y="28131"/>
                          <a:pt x="686965" y="0"/>
                        </a:cubicBezTo>
                        <a:cubicBezTo>
                          <a:pt x="917024" y="-28131"/>
                          <a:pt x="1066716" y="-7976"/>
                          <a:pt x="1236536" y="0"/>
                        </a:cubicBezTo>
                        <a:cubicBezTo>
                          <a:pt x="1406356" y="7976"/>
                          <a:pt x="1834828" y="24034"/>
                          <a:pt x="1992198" y="0"/>
                        </a:cubicBezTo>
                        <a:cubicBezTo>
                          <a:pt x="2149568" y="-24034"/>
                          <a:pt x="2382605" y="-24480"/>
                          <a:pt x="2541769" y="0"/>
                        </a:cubicBezTo>
                        <a:cubicBezTo>
                          <a:pt x="2700933" y="24480"/>
                          <a:pt x="2875245" y="20242"/>
                          <a:pt x="3022645" y="0"/>
                        </a:cubicBezTo>
                        <a:cubicBezTo>
                          <a:pt x="3170045" y="-20242"/>
                          <a:pt x="3509903" y="23170"/>
                          <a:pt x="3640913" y="0"/>
                        </a:cubicBezTo>
                        <a:cubicBezTo>
                          <a:pt x="3771923" y="-23170"/>
                          <a:pt x="3906586" y="-10685"/>
                          <a:pt x="4121788" y="0"/>
                        </a:cubicBezTo>
                        <a:cubicBezTo>
                          <a:pt x="4336991" y="10685"/>
                          <a:pt x="4644142" y="-9788"/>
                          <a:pt x="4946146" y="0"/>
                        </a:cubicBezTo>
                        <a:cubicBezTo>
                          <a:pt x="5248150" y="9788"/>
                          <a:pt x="5354770" y="-22311"/>
                          <a:pt x="5564414" y="0"/>
                        </a:cubicBezTo>
                        <a:cubicBezTo>
                          <a:pt x="5774058" y="22311"/>
                          <a:pt x="6396230" y="64415"/>
                          <a:pt x="6869647" y="0"/>
                        </a:cubicBezTo>
                        <a:cubicBezTo>
                          <a:pt x="6864959" y="143375"/>
                          <a:pt x="6860335" y="249123"/>
                          <a:pt x="6869647" y="369332"/>
                        </a:cubicBezTo>
                        <a:cubicBezTo>
                          <a:pt x="6729261" y="348469"/>
                          <a:pt x="6557472" y="375556"/>
                          <a:pt x="6251379" y="369332"/>
                        </a:cubicBezTo>
                        <a:cubicBezTo>
                          <a:pt x="5945286" y="363108"/>
                          <a:pt x="5697772" y="404664"/>
                          <a:pt x="5495718" y="369332"/>
                        </a:cubicBezTo>
                        <a:cubicBezTo>
                          <a:pt x="5293664" y="334000"/>
                          <a:pt x="5072745" y="386393"/>
                          <a:pt x="4808753" y="369332"/>
                        </a:cubicBezTo>
                        <a:cubicBezTo>
                          <a:pt x="4544761" y="352271"/>
                          <a:pt x="4418371" y="372668"/>
                          <a:pt x="4121788" y="369332"/>
                        </a:cubicBezTo>
                        <a:cubicBezTo>
                          <a:pt x="3825205" y="365996"/>
                          <a:pt x="3689312" y="381566"/>
                          <a:pt x="3366127" y="369332"/>
                        </a:cubicBezTo>
                        <a:cubicBezTo>
                          <a:pt x="3042942" y="357098"/>
                          <a:pt x="2955828" y="350714"/>
                          <a:pt x="2816555" y="369332"/>
                        </a:cubicBezTo>
                        <a:cubicBezTo>
                          <a:pt x="2677282" y="387950"/>
                          <a:pt x="2308790" y="333445"/>
                          <a:pt x="1992198" y="369332"/>
                        </a:cubicBezTo>
                        <a:cubicBezTo>
                          <a:pt x="1675606" y="405219"/>
                          <a:pt x="1409434" y="356850"/>
                          <a:pt x="1236536" y="369332"/>
                        </a:cubicBezTo>
                        <a:cubicBezTo>
                          <a:pt x="1063638" y="381814"/>
                          <a:pt x="877937" y="386249"/>
                          <a:pt x="618268" y="369332"/>
                        </a:cubicBezTo>
                        <a:cubicBezTo>
                          <a:pt x="358599" y="352415"/>
                          <a:pt x="214347" y="381482"/>
                          <a:pt x="0" y="369332"/>
                        </a:cubicBezTo>
                        <a:cubicBezTo>
                          <a:pt x="-6770" y="195020"/>
                          <a:pt x="-15530" y="139401"/>
                          <a:pt x="0" y="0"/>
                        </a:cubicBezTo>
                        <a:close/>
                      </a:path>
                      <a:path w="6869647" h="369332" stroke="0" extrusionOk="0">
                        <a:moveTo>
                          <a:pt x="0" y="0"/>
                        </a:moveTo>
                        <a:cubicBezTo>
                          <a:pt x="264780" y="-25425"/>
                          <a:pt x="651651" y="-1312"/>
                          <a:pt x="824358" y="0"/>
                        </a:cubicBezTo>
                        <a:cubicBezTo>
                          <a:pt x="997065" y="1312"/>
                          <a:pt x="1341791" y="-14699"/>
                          <a:pt x="1648715" y="0"/>
                        </a:cubicBezTo>
                        <a:cubicBezTo>
                          <a:pt x="1955639" y="14699"/>
                          <a:pt x="1926898" y="-18820"/>
                          <a:pt x="2129591" y="0"/>
                        </a:cubicBezTo>
                        <a:cubicBezTo>
                          <a:pt x="2332284" y="18820"/>
                          <a:pt x="2561351" y="-5293"/>
                          <a:pt x="2885252" y="0"/>
                        </a:cubicBezTo>
                        <a:cubicBezTo>
                          <a:pt x="3209153" y="5293"/>
                          <a:pt x="3248755" y="25672"/>
                          <a:pt x="3503520" y="0"/>
                        </a:cubicBezTo>
                        <a:cubicBezTo>
                          <a:pt x="3758285" y="-25672"/>
                          <a:pt x="3918592" y="-24550"/>
                          <a:pt x="4259181" y="0"/>
                        </a:cubicBezTo>
                        <a:cubicBezTo>
                          <a:pt x="4599770" y="24550"/>
                          <a:pt x="4700100" y="18337"/>
                          <a:pt x="5083539" y="0"/>
                        </a:cubicBezTo>
                        <a:cubicBezTo>
                          <a:pt x="5466978" y="-18337"/>
                          <a:pt x="5374511" y="27287"/>
                          <a:pt x="5633111" y="0"/>
                        </a:cubicBezTo>
                        <a:cubicBezTo>
                          <a:pt x="5891711" y="-27287"/>
                          <a:pt x="6516546" y="54649"/>
                          <a:pt x="6869647" y="0"/>
                        </a:cubicBezTo>
                        <a:cubicBezTo>
                          <a:pt x="6871879" y="122196"/>
                          <a:pt x="6861191" y="233228"/>
                          <a:pt x="6869647" y="369332"/>
                        </a:cubicBezTo>
                        <a:cubicBezTo>
                          <a:pt x="6766482" y="389691"/>
                          <a:pt x="6493791" y="356223"/>
                          <a:pt x="6388772" y="369332"/>
                        </a:cubicBezTo>
                        <a:cubicBezTo>
                          <a:pt x="6283754" y="382441"/>
                          <a:pt x="5850012" y="382412"/>
                          <a:pt x="5564414" y="369332"/>
                        </a:cubicBezTo>
                        <a:cubicBezTo>
                          <a:pt x="5278816" y="356252"/>
                          <a:pt x="5280258" y="375998"/>
                          <a:pt x="5083539" y="369332"/>
                        </a:cubicBezTo>
                        <a:cubicBezTo>
                          <a:pt x="4886820" y="362666"/>
                          <a:pt x="4732720" y="348439"/>
                          <a:pt x="4465271" y="369332"/>
                        </a:cubicBezTo>
                        <a:cubicBezTo>
                          <a:pt x="4197822" y="390225"/>
                          <a:pt x="4083872" y="344705"/>
                          <a:pt x="3847002" y="369332"/>
                        </a:cubicBezTo>
                        <a:cubicBezTo>
                          <a:pt x="3610132" y="393959"/>
                          <a:pt x="3321129" y="352527"/>
                          <a:pt x="3160038" y="369332"/>
                        </a:cubicBezTo>
                        <a:cubicBezTo>
                          <a:pt x="2998947" y="386137"/>
                          <a:pt x="2603321" y="374929"/>
                          <a:pt x="2404376" y="369332"/>
                        </a:cubicBezTo>
                        <a:cubicBezTo>
                          <a:pt x="2205431" y="363735"/>
                          <a:pt x="2076661" y="347295"/>
                          <a:pt x="1923501" y="369332"/>
                        </a:cubicBezTo>
                        <a:cubicBezTo>
                          <a:pt x="1770342" y="391369"/>
                          <a:pt x="1564537" y="360909"/>
                          <a:pt x="1373929" y="369332"/>
                        </a:cubicBezTo>
                        <a:cubicBezTo>
                          <a:pt x="1183321" y="377755"/>
                          <a:pt x="1063700" y="380409"/>
                          <a:pt x="824358" y="369332"/>
                        </a:cubicBezTo>
                        <a:cubicBezTo>
                          <a:pt x="585016" y="358255"/>
                          <a:pt x="189663" y="379592"/>
                          <a:pt x="0" y="369332"/>
                        </a:cubicBezTo>
                        <a:cubicBezTo>
                          <a:pt x="9107" y="249072"/>
                          <a:pt x="-14752" y="17367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Template Multi-path map</a:t>
            </a:r>
          </a:p>
        </p:txBody>
      </p:sp>
    </p:spTree>
    <p:extLst>
      <p:ext uri="{BB962C8B-B14F-4D97-AF65-F5344CB8AC3E}">
        <p14:creationId xmlns:p14="http://schemas.microsoft.com/office/powerpoint/2010/main" val="284419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Breedbeeld</PresentationFormat>
  <Paragraphs>18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Verena Schulze Greiving</dc:creator>
  <cp:lastModifiedBy>Verena Schulze Greiving</cp:lastModifiedBy>
  <cp:revision>1</cp:revision>
  <dcterms:created xsi:type="dcterms:W3CDTF">2025-07-24T13:47:11Z</dcterms:created>
  <dcterms:modified xsi:type="dcterms:W3CDTF">2025-07-24T13:48:42Z</dcterms:modified>
</cp:coreProperties>
</file>