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88B1A-EFFD-CDDC-C949-9B7B5ED22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C5E09D-2B3C-8C27-3EE8-FDF8A7DA3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5EE8A6-F401-05A4-C63A-9C57726C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41C23E-BFE4-5A05-DD26-5184112F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9A0596-2109-8130-A7BE-260B07A3F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15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6D3017-3246-F117-3033-4C0FA134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12186FE-2586-92FE-BEB5-499029D1E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4EA1BD-2E3B-597F-0E1E-E36810AD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D324D4-1A17-37E5-C782-3B7FA7A2F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8B1963-C72F-F702-F34C-68114E5C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21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65AD929-1AA4-69E4-97D7-2A84C6205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F50387-E1FA-94C0-B895-64B4F8D7F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3EE96B-9EDC-569E-EF67-EEFDE00F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D4ED00-CCC8-7CD4-BDA1-EF956780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0FCBFF-C66D-4FF9-4728-38875785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41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1E9DA-45D3-742B-7781-05A0050E1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1DDD59-3DE4-E8C5-14D4-9B24FC9AA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277D87-FF81-3CA8-9CEF-BFBBC4E7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4A9FA2-9E59-8E6F-78C9-0A12939C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76570F-82E4-03AB-7AAA-87CBD873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05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44ABF-4895-DD59-85C8-7A7250735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C65164-017B-C5D5-FFC8-50576E1F2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3E6F29-58D3-7D11-919E-D71741843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0D70A4-DF1A-5F07-D31E-EF47091E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E9C9BA-EC8A-DEBD-FB14-6043C72F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08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36C5B-AB1C-6669-3EB5-309FA3F6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2FC36B-8F2C-3038-F3B5-13C2A7F51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6F57F7-9C78-11D2-3143-791B3008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BFC0DA-30F3-69EF-16FC-892FD811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6F2A2BB-A197-422C-7BF5-05A1289AB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529A01-2777-97C4-2E32-056C765A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8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48002A-E43C-847D-643F-04F84B017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15A143-FE4E-E030-F489-6D9849A65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19949E-F0AF-3916-97D3-06DB8ECF5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2E4C6B8-E6B9-8320-EDEB-98BAC496A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9D1B583-1C06-93E2-F242-3438433DF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3A36197-EE77-833E-B68D-1EC27BD6C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29553BF-850A-DF90-56AF-8602DA93C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AA451F9-962F-AB07-1142-22E61068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6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67655-7E29-FB9F-9706-457623A3E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B78FBCF-817B-5281-042B-13EF564C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015257-F32C-5B7B-2E5F-5281A6E14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5BCCCD-4F87-25EB-C8D6-6DD7F9EC8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57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1794B55-7EF9-8F0C-2271-3A0C9ED51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531D0EE-DE88-52F1-5EBB-5FBE4291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ADDE37B-CB1A-EA1E-C739-D54AB27F0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88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775E8-7DA8-6D83-D396-10206F142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569AF7-DA06-76B6-7642-9789504CA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D182F81-72A6-A781-CA64-3AB41725F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C6108C-F1D2-F590-8D20-9432A37B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26A7E1-A201-0860-5163-8BCD620E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77EA93-4236-DA8A-B30D-9BECB68B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94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EBD73-17F0-8712-9113-4C4D5ADD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7A23246-9077-5CF4-D4F2-451816215A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632A11-CFE0-93E4-E988-D092D36D2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33D79E-BEBD-2A6B-8B78-57588F5F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1E9D21-9EAD-40AF-2638-7BD31218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8ED7A5-C5B2-4FB7-EFD1-93F7E4FD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396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FECBC4-25A3-BFDD-2194-CEA070A6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CA76DEB-A40D-82DE-0019-9A8E6BE8D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CBBFEE-8569-81C7-9423-2F30AF9A6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36FCC-811D-4BD9-B7B5-D00F363F5B11}" type="datetimeFigureOut">
              <a:rPr lang="nl-NL" smtClean="0"/>
              <a:t>9-7-2025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53F70A-2FDF-60B8-8BBA-EB57F8D66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E4A384-3A81-1F1D-1E08-73B54CBB8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4FD1-5676-44FD-8432-7F268F55A5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50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973CB140-A261-8B3B-BAAA-2DB64141EF13}"/>
              </a:ext>
            </a:extLst>
          </p:cNvPr>
          <p:cNvSpPr/>
          <p:nvPr/>
        </p:nvSpPr>
        <p:spPr>
          <a:xfrm>
            <a:off x="3169919" y="156754"/>
            <a:ext cx="6139543" cy="6166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irkel: leeg 45">
            <a:extLst>
              <a:ext uri="{FF2B5EF4-FFF2-40B4-BE49-F238E27FC236}">
                <a16:creationId xmlns:a16="http://schemas.microsoft.com/office/drawing/2014/main" id="{BBE538A5-F0A3-1813-7CF4-C0E7B72A4518}"/>
              </a:ext>
            </a:extLst>
          </p:cNvPr>
          <p:cNvSpPr/>
          <p:nvPr/>
        </p:nvSpPr>
        <p:spPr>
          <a:xfrm>
            <a:off x="3310625" y="285829"/>
            <a:ext cx="5868000" cy="5868000"/>
          </a:xfrm>
          <a:prstGeom prst="donut">
            <a:avLst>
              <a:gd name="adj" fmla="val 6887"/>
            </a:avLst>
          </a:prstGeom>
          <a:solidFill>
            <a:srgbClr val="6AA343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irkel: leeg 44">
            <a:extLst>
              <a:ext uri="{FF2B5EF4-FFF2-40B4-BE49-F238E27FC236}">
                <a16:creationId xmlns:a16="http://schemas.microsoft.com/office/drawing/2014/main" id="{9381A18C-30AF-E359-0859-BB361726C39E}"/>
              </a:ext>
            </a:extLst>
          </p:cNvPr>
          <p:cNvSpPr/>
          <p:nvPr/>
        </p:nvSpPr>
        <p:spPr>
          <a:xfrm>
            <a:off x="3838975" y="807829"/>
            <a:ext cx="4824000" cy="4824000"/>
          </a:xfrm>
          <a:prstGeom prst="donut">
            <a:avLst>
              <a:gd name="adj" fmla="val 8703"/>
            </a:avLst>
          </a:prstGeom>
          <a:solidFill>
            <a:srgbClr val="95C674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738F2D6E-EF37-357F-42DD-6AC04BCD0C92}"/>
              </a:ext>
            </a:extLst>
          </p:cNvPr>
          <p:cNvSpPr/>
          <p:nvPr/>
        </p:nvSpPr>
        <p:spPr>
          <a:xfrm>
            <a:off x="5436688" y="2385119"/>
            <a:ext cx="1652739" cy="1659089"/>
          </a:xfrm>
          <a:prstGeom prst="ellipse">
            <a:avLst/>
          </a:prstGeom>
          <a:solidFill>
            <a:srgbClr val="ECF6E2"/>
          </a:solidFill>
          <a:ln w="38100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Blokboog 8">
            <a:extLst>
              <a:ext uri="{FF2B5EF4-FFF2-40B4-BE49-F238E27FC236}">
                <a16:creationId xmlns:a16="http://schemas.microsoft.com/office/drawing/2014/main" id="{11553047-174C-3DAD-8502-015B25E12A8D}"/>
              </a:ext>
            </a:extLst>
          </p:cNvPr>
          <p:cNvSpPr/>
          <p:nvPr/>
        </p:nvSpPr>
        <p:spPr>
          <a:xfrm>
            <a:off x="4380075" y="1323974"/>
            <a:ext cx="3780000" cy="3780000"/>
          </a:xfrm>
          <a:prstGeom prst="blockArc">
            <a:avLst>
              <a:gd name="adj1" fmla="val 13485381"/>
              <a:gd name="adj2" fmla="val 16207190"/>
              <a:gd name="adj3" fmla="val 24298"/>
            </a:avLst>
          </a:prstGeom>
          <a:solidFill>
            <a:srgbClr val="D3EABC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12" name="Blokboog 11">
            <a:extLst>
              <a:ext uri="{FF2B5EF4-FFF2-40B4-BE49-F238E27FC236}">
                <a16:creationId xmlns:a16="http://schemas.microsoft.com/office/drawing/2014/main" id="{28338623-4E01-F523-910F-E71F6AFAA173}"/>
              </a:ext>
            </a:extLst>
          </p:cNvPr>
          <p:cNvSpPr/>
          <p:nvPr/>
        </p:nvSpPr>
        <p:spPr>
          <a:xfrm>
            <a:off x="4378346" y="1322547"/>
            <a:ext cx="3780000" cy="3780000"/>
          </a:xfrm>
          <a:prstGeom prst="blockArc">
            <a:avLst>
              <a:gd name="adj1" fmla="val 10800000"/>
              <a:gd name="adj2" fmla="val 13470567"/>
              <a:gd name="adj3" fmla="val 24321"/>
            </a:avLst>
          </a:prstGeom>
          <a:solidFill>
            <a:srgbClr val="ECF6E2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Blokboog 27">
            <a:extLst>
              <a:ext uri="{FF2B5EF4-FFF2-40B4-BE49-F238E27FC236}">
                <a16:creationId xmlns:a16="http://schemas.microsoft.com/office/drawing/2014/main" id="{1738367C-300F-B3ED-CBF5-356CAD9AF2AE}"/>
              </a:ext>
            </a:extLst>
          </p:cNvPr>
          <p:cNvSpPr/>
          <p:nvPr/>
        </p:nvSpPr>
        <p:spPr>
          <a:xfrm flipH="1">
            <a:off x="4382217" y="1326780"/>
            <a:ext cx="3780000" cy="3780000"/>
          </a:xfrm>
          <a:prstGeom prst="blockArc">
            <a:avLst>
              <a:gd name="adj1" fmla="val 13485381"/>
              <a:gd name="adj2" fmla="val 16207190"/>
              <a:gd name="adj3" fmla="val 24298"/>
            </a:avLst>
          </a:prstGeom>
          <a:solidFill>
            <a:srgbClr val="ECF6E2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29" name="Blokboog 28">
            <a:extLst>
              <a:ext uri="{FF2B5EF4-FFF2-40B4-BE49-F238E27FC236}">
                <a16:creationId xmlns:a16="http://schemas.microsoft.com/office/drawing/2014/main" id="{86E588C5-0D85-28A7-FFE5-A177DC1D589F}"/>
              </a:ext>
            </a:extLst>
          </p:cNvPr>
          <p:cNvSpPr/>
          <p:nvPr/>
        </p:nvSpPr>
        <p:spPr>
          <a:xfrm flipH="1">
            <a:off x="4367325" y="1304924"/>
            <a:ext cx="3780000" cy="3780000"/>
          </a:xfrm>
          <a:prstGeom prst="blockArc">
            <a:avLst>
              <a:gd name="adj1" fmla="val 10800000"/>
              <a:gd name="adj2" fmla="val 13425348"/>
              <a:gd name="adj3" fmla="val 24375"/>
            </a:avLst>
          </a:prstGeom>
          <a:solidFill>
            <a:srgbClr val="D3EABC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Blokboog 29">
            <a:extLst>
              <a:ext uri="{FF2B5EF4-FFF2-40B4-BE49-F238E27FC236}">
                <a16:creationId xmlns:a16="http://schemas.microsoft.com/office/drawing/2014/main" id="{CCEE289C-0CA3-F890-8E6D-757F0B062B63}"/>
              </a:ext>
            </a:extLst>
          </p:cNvPr>
          <p:cNvSpPr/>
          <p:nvPr/>
        </p:nvSpPr>
        <p:spPr>
          <a:xfrm flipH="1" flipV="1">
            <a:off x="4328498" y="1309847"/>
            <a:ext cx="3816000" cy="3780000"/>
          </a:xfrm>
          <a:prstGeom prst="blockArc">
            <a:avLst>
              <a:gd name="adj1" fmla="val 10789654"/>
              <a:gd name="adj2" fmla="val 13433775"/>
              <a:gd name="adj3" fmla="val 24198"/>
            </a:avLst>
          </a:prstGeom>
          <a:solidFill>
            <a:srgbClr val="ECF6E2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Blokboog 30">
            <a:extLst>
              <a:ext uri="{FF2B5EF4-FFF2-40B4-BE49-F238E27FC236}">
                <a16:creationId xmlns:a16="http://schemas.microsoft.com/office/drawing/2014/main" id="{8A167EA3-C5A2-2B2A-ADB3-9FBB5E65D447}"/>
              </a:ext>
            </a:extLst>
          </p:cNvPr>
          <p:cNvSpPr/>
          <p:nvPr/>
        </p:nvSpPr>
        <p:spPr>
          <a:xfrm flipH="1" flipV="1">
            <a:off x="4370475" y="1297147"/>
            <a:ext cx="3780000" cy="3780000"/>
          </a:xfrm>
          <a:prstGeom prst="blockArc">
            <a:avLst>
              <a:gd name="adj1" fmla="val 13485381"/>
              <a:gd name="adj2" fmla="val 16207190"/>
              <a:gd name="adj3" fmla="val 24298"/>
            </a:avLst>
          </a:prstGeom>
          <a:solidFill>
            <a:srgbClr val="D3EABC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Blokboog 31">
            <a:extLst>
              <a:ext uri="{FF2B5EF4-FFF2-40B4-BE49-F238E27FC236}">
                <a16:creationId xmlns:a16="http://schemas.microsoft.com/office/drawing/2014/main" id="{023BB310-FEE2-1480-BB6B-F6848CD3EE39}"/>
              </a:ext>
            </a:extLst>
          </p:cNvPr>
          <p:cNvSpPr/>
          <p:nvPr/>
        </p:nvSpPr>
        <p:spPr>
          <a:xfrm flipV="1">
            <a:off x="4364075" y="1296089"/>
            <a:ext cx="3780000" cy="3780000"/>
          </a:xfrm>
          <a:prstGeom prst="blockArc">
            <a:avLst>
              <a:gd name="adj1" fmla="val 13485381"/>
              <a:gd name="adj2" fmla="val 16207190"/>
              <a:gd name="adj3" fmla="val 24298"/>
            </a:avLst>
          </a:prstGeom>
          <a:solidFill>
            <a:srgbClr val="ECF6E2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Blokboog 32">
            <a:extLst>
              <a:ext uri="{FF2B5EF4-FFF2-40B4-BE49-F238E27FC236}">
                <a16:creationId xmlns:a16="http://schemas.microsoft.com/office/drawing/2014/main" id="{2888C2C1-6396-2320-4C2E-E99C36EDF119}"/>
              </a:ext>
            </a:extLst>
          </p:cNvPr>
          <p:cNvSpPr/>
          <p:nvPr/>
        </p:nvSpPr>
        <p:spPr>
          <a:xfrm flipV="1">
            <a:off x="4377790" y="1321591"/>
            <a:ext cx="3780000" cy="3780000"/>
          </a:xfrm>
          <a:prstGeom prst="blockArc">
            <a:avLst>
              <a:gd name="adj1" fmla="val 10800000"/>
              <a:gd name="adj2" fmla="val 13438577"/>
              <a:gd name="adj3" fmla="val 24397"/>
            </a:avLst>
          </a:prstGeom>
          <a:solidFill>
            <a:srgbClr val="D3EABC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E58AFDAC-C761-C8F6-9C6D-822C8261E62F}"/>
              </a:ext>
            </a:extLst>
          </p:cNvPr>
          <p:cNvSpPr txBox="1"/>
          <p:nvPr/>
        </p:nvSpPr>
        <p:spPr>
          <a:xfrm>
            <a:off x="7138279" y="3380262"/>
            <a:ext cx="102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Distribu-tion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1A7CED8-B39C-0775-21E9-6CCA6D556B09}"/>
              </a:ext>
            </a:extLst>
          </p:cNvPr>
          <p:cNvSpPr txBox="1"/>
          <p:nvPr/>
        </p:nvSpPr>
        <p:spPr>
          <a:xfrm>
            <a:off x="6349098" y="4148817"/>
            <a:ext cx="102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Main-tenance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D89A9379-C823-DF79-494D-09E20272E8CD}"/>
              </a:ext>
            </a:extLst>
          </p:cNvPr>
          <p:cNvSpPr txBox="1"/>
          <p:nvPr/>
        </p:nvSpPr>
        <p:spPr>
          <a:xfrm>
            <a:off x="5227038" y="4153983"/>
            <a:ext cx="1112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User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practices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9BB09B62-518C-7C68-1A4C-DB6EFE2D8A49}"/>
              </a:ext>
            </a:extLst>
          </p:cNvPr>
          <p:cNvSpPr txBox="1"/>
          <p:nvPr/>
        </p:nvSpPr>
        <p:spPr>
          <a:xfrm>
            <a:off x="4486670" y="3518762"/>
            <a:ext cx="102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Disposal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3437676E-85AF-0325-C35B-004EFC3026D7}"/>
              </a:ext>
            </a:extLst>
          </p:cNvPr>
          <p:cNvSpPr txBox="1"/>
          <p:nvPr/>
        </p:nvSpPr>
        <p:spPr>
          <a:xfrm>
            <a:off x="7153072" y="2482367"/>
            <a:ext cx="102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Finance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04AFF21B-118E-79BC-39C5-DFFE51C8FB9B}"/>
              </a:ext>
            </a:extLst>
          </p:cNvPr>
          <p:cNvSpPr txBox="1"/>
          <p:nvPr/>
        </p:nvSpPr>
        <p:spPr>
          <a:xfrm>
            <a:off x="4533038" y="2482367"/>
            <a:ext cx="102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Supply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6DF5032D-51D1-3C3C-703D-D0AF5E58D059}"/>
              </a:ext>
            </a:extLst>
          </p:cNvPr>
          <p:cNvSpPr txBox="1"/>
          <p:nvPr/>
        </p:nvSpPr>
        <p:spPr>
          <a:xfrm>
            <a:off x="5033256" y="1703137"/>
            <a:ext cx="1305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Production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24B4367A-24A3-03B9-2374-665ED0FDCFE5}"/>
              </a:ext>
            </a:extLst>
          </p:cNvPr>
          <p:cNvSpPr txBox="1"/>
          <p:nvPr/>
        </p:nvSpPr>
        <p:spPr>
          <a:xfrm>
            <a:off x="6367958" y="1706486"/>
            <a:ext cx="102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Artefact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DFFD0D8B-E169-929B-FFCD-247CE3BA067E}"/>
              </a:ext>
            </a:extLst>
          </p:cNvPr>
          <p:cNvSpPr txBox="1"/>
          <p:nvPr/>
        </p:nvSpPr>
        <p:spPr>
          <a:xfrm>
            <a:off x="5483805" y="3008343"/>
            <a:ext cx="163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Infrastructure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7E338EA4-4E6C-20F6-7538-9D04EAACD754}"/>
              </a:ext>
            </a:extLst>
          </p:cNvPr>
          <p:cNvSpPr txBox="1"/>
          <p:nvPr/>
        </p:nvSpPr>
        <p:spPr>
          <a:xfrm rot="176549">
            <a:off x="5198956" y="1065701"/>
            <a:ext cx="2338004" cy="941826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    Rules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and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regulations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14382E4-FB77-27F5-4DC1-C0C88E675B85}"/>
              </a:ext>
            </a:extLst>
          </p:cNvPr>
          <p:cNvSpPr txBox="1"/>
          <p:nvPr/>
        </p:nvSpPr>
        <p:spPr>
          <a:xfrm>
            <a:off x="4128550" y="534632"/>
            <a:ext cx="4215896" cy="2801081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              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Cultural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and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ethical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norms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and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Dreaming Outloud Pro" panose="03050502040302030504" pitchFamily="66" charset="0"/>
              </a:rPr>
              <a:t>meanings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Dreaming Outloud Pro" panose="03050502040302030504" pitchFamily="66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0BB9694-1A59-AC81-5D3C-E08B246EDD0A}"/>
              </a:ext>
            </a:extLst>
          </p:cNvPr>
          <p:cNvSpPr txBox="1"/>
          <p:nvPr/>
        </p:nvSpPr>
        <p:spPr>
          <a:xfrm>
            <a:off x="203200" y="285829"/>
            <a:ext cx="3799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Template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dirty="0" err="1">
                <a:solidFill>
                  <a:prstClr val="black"/>
                </a:solidFill>
                <a:latin typeface="Calibri" panose="020F0502020204030204"/>
              </a:rPr>
              <a:t>Socio-technical</a:t>
            </a:r>
            <a:r>
              <a:rPr lang="nl-NL" sz="2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nl-NL" sz="2400" dirty="0" err="1">
                <a:solidFill>
                  <a:prstClr val="black"/>
                </a:solidFill>
                <a:latin typeface="Calibri" panose="020F0502020204030204"/>
              </a:rPr>
              <a:t>configuration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5142345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Breedbeeld</PresentationFormat>
  <Paragraphs>13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Verena Schulze Greiving</dc:creator>
  <cp:lastModifiedBy>Verena Schulze Greiving</cp:lastModifiedBy>
  <cp:revision>1</cp:revision>
  <dcterms:created xsi:type="dcterms:W3CDTF">2025-07-09T07:57:25Z</dcterms:created>
  <dcterms:modified xsi:type="dcterms:W3CDTF">2025-07-09T07:59:18Z</dcterms:modified>
</cp:coreProperties>
</file>